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781800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76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7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38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64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77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72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47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12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60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62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8C99-FC90-490C-BA60-A8480162AD68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51A44-DF89-4EE1-895B-A936F3C4E8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54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852" y="1356188"/>
            <a:ext cx="3962743" cy="3962743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49654" y="1358931"/>
            <a:ext cx="3960000" cy="3960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449654" y="4617954"/>
            <a:ext cx="395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Wspieramy rozwój</a:t>
            </a:r>
          </a:p>
          <a:p>
            <a:pPr algn="ctr"/>
            <a:r>
              <a:rPr lang="pl-PL" sz="1400" dirty="0" smtClean="0"/>
              <a:t>Dbamy o bezpieczeństwo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449653" y="4248622"/>
            <a:ext cx="3950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URZĄD DOZORU TECHNICZNEGO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/>
          <a:srcRect l="24000" r="39737"/>
          <a:stretch/>
        </p:blipFill>
        <p:spPr>
          <a:xfrm>
            <a:off x="1745692" y="1554129"/>
            <a:ext cx="3351044" cy="260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429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Roksana Gnych</dc:creator>
  <cp:lastModifiedBy>Roksana Gnych</cp:lastModifiedBy>
  <cp:revision>18</cp:revision>
  <cp:lastPrinted>2020-01-15T09:08:25Z</cp:lastPrinted>
  <dcterms:created xsi:type="dcterms:W3CDTF">2019-10-30T12:15:13Z</dcterms:created>
  <dcterms:modified xsi:type="dcterms:W3CDTF">2020-01-16T09:25:22Z</dcterms:modified>
</cp:coreProperties>
</file>