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066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19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406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799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8450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3545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227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25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125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96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29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98B51-0A49-44CC-8BE9-C0F5D7681E86}" type="datetimeFigureOut">
              <a:rPr lang="pl-PL" smtClean="0"/>
              <a:t>2022-02-11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11C2-009D-4537-AC32-30FC256EE67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823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946969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Jakub Bruliński</dc:creator>
  <cp:lastModifiedBy>Jakub Bruliński</cp:lastModifiedBy>
  <cp:revision>1</cp:revision>
  <dcterms:created xsi:type="dcterms:W3CDTF">2022-02-11T10:38:30Z</dcterms:created>
  <dcterms:modified xsi:type="dcterms:W3CDTF">2022-02-11T10:39:30Z</dcterms:modified>
</cp:coreProperties>
</file>