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>
        <p:scale>
          <a:sx n="140" d="100"/>
          <a:sy n="140" d="100"/>
        </p:scale>
        <p:origin x="619" y="-3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89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99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62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66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64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31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80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23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98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49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87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24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ole tekstowe 68"/>
          <p:cNvSpPr txBox="1"/>
          <p:nvPr/>
        </p:nvSpPr>
        <p:spPr>
          <a:xfrm>
            <a:off x="2177428" y="9299966"/>
            <a:ext cx="2425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dirty="0" smtClean="0"/>
              <a:t>Rys.6 Szafka na </a:t>
            </a:r>
            <a:r>
              <a:rPr lang="pl-PL" sz="1200" dirty="0" smtClean="0"/>
              <a:t>nadkole </a:t>
            </a:r>
            <a:r>
              <a:rPr lang="pl-PL" sz="1200" dirty="0" smtClean="0"/>
              <a:t>tylne prawe</a:t>
            </a:r>
            <a:endParaRPr lang="pl-PL" sz="1200" dirty="0"/>
          </a:p>
        </p:txBody>
      </p:sp>
      <p:sp>
        <p:nvSpPr>
          <p:cNvPr id="394" name="Line 369"/>
          <p:cNvSpPr>
            <a:spLocks noChangeShapeType="1"/>
          </p:cNvSpPr>
          <p:nvPr/>
        </p:nvSpPr>
        <p:spPr bwMode="auto">
          <a:xfrm flipH="1">
            <a:off x="1079498" y="8718634"/>
            <a:ext cx="4824000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09" name="Line 384"/>
          <p:cNvSpPr>
            <a:spLocks noChangeShapeType="1"/>
          </p:cNvSpPr>
          <p:nvPr/>
        </p:nvSpPr>
        <p:spPr bwMode="auto">
          <a:xfrm flipV="1">
            <a:off x="1082619" y="5154616"/>
            <a:ext cx="3342" cy="356400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26" name="Line 401"/>
          <p:cNvSpPr>
            <a:spLocks noChangeShapeType="1"/>
          </p:cNvSpPr>
          <p:nvPr/>
        </p:nvSpPr>
        <p:spPr bwMode="auto">
          <a:xfrm>
            <a:off x="5892800" y="6624638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60" name="Line 435"/>
          <p:cNvSpPr>
            <a:spLocks noChangeShapeType="1"/>
          </p:cNvSpPr>
          <p:nvPr/>
        </p:nvSpPr>
        <p:spPr bwMode="auto">
          <a:xfrm flipV="1">
            <a:off x="6097336" y="6010292"/>
            <a:ext cx="0" cy="9334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61" name="Freeform 436"/>
          <p:cNvSpPr>
            <a:spLocks/>
          </p:cNvSpPr>
          <p:nvPr/>
        </p:nvSpPr>
        <p:spPr bwMode="auto">
          <a:xfrm>
            <a:off x="6079873" y="6928485"/>
            <a:ext cx="34925" cy="106363"/>
          </a:xfrm>
          <a:custGeom>
            <a:avLst/>
            <a:gdLst>
              <a:gd name="T0" fmla="*/ 0 w 66"/>
              <a:gd name="T1" fmla="*/ 0 h 201"/>
              <a:gd name="T2" fmla="*/ 66 w 66"/>
              <a:gd name="T3" fmla="*/ 0 h 201"/>
              <a:gd name="T4" fmla="*/ 33 w 66"/>
              <a:gd name="T5" fmla="*/ 201 h 201"/>
              <a:gd name="T6" fmla="*/ 0 w 66"/>
              <a:gd name="T7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201">
                <a:moveTo>
                  <a:pt x="0" y="0"/>
                </a:moveTo>
                <a:lnTo>
                  <a:pt x="66" y="0"/>
                </a:lnTo>
                <a:lnTo>
                  <a:pt x="33" y="20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62" name="Freeform 437"/>
          <p:cNvSpPr>
            <a:spLocks/>
          </p:cNvSpPr>
          <p:nvPr/>
        </p:nvSpPr>
        <p:spPr bwMode="auto">
          <a:xfrm>
            <a:off x="6082254" y="6254133"/>
            <a:ext cx="34925" cy="107950"/>
          </a:xfrm>
          <a:custGeom>
            <a:avLst/>
            <a:gdLst>
              <a:gd name="T0" fmla="*/ 0 w 66"/>
              <a:gd name="T1" fmla="*/ 203 h 203"/>
              <a:gd name="T2" fmla="*/ 66 w 66"/>
              <a:gd name="T3" fmla="*/ 203 h 203"/>
              <a:gd name="T4" fmla="*/ 33 w 66"/>
              <a:gd name="T5" fmla="*/ 0 h 203"/>
              <a:gd name="T6" fmla="*/ 0 w 66"/>
              <a:gd name="T7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203">
                <a:moveTo>
                  <a:pt x="0" y="203"/>
                </a:moveTo>
                <a:lnTo>
                  <a:pt x="66" y="203"/>
                </a:lnTo>
                <a:lnTo>
                  <a:pt x="3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72" name="Line 447"/>
          <p:cNvSpPr>
            <a:spLocks noChangeShapeType="1"/>
          </p:cNvSpPr>
          <p:nvPr/>
        </p:nvSpPr>
        <p:spPr bwMode="auto">
          <a:xfrm>
            <a:off x="6026150" y="6624638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73" name="Line 448"/>
          <p:cNvSpPr>
            <a:spLocks noChangeShapeType="1"/>
          </p:cNvSpPr>
          <p:nvPr/>
        </p:nvSpPr>
        <p:spPr bwMode="auto">
          <a:xfrm>
            <a:off x="6026150" y="5476875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74" name="Line 449"/>
          <p:cNvSpPr>
            <a:spLocks noChangeShapeType="1"/>
          </p:cNvSpPr>
          <p:nvPr/>
        </p:nvSpPr>
        <p:spPr bwMode="auto">
          <a:xfrm>
            <a:off x="6092574" y="5992829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77" name="Line 452"/>
          <p:cNvSpPr>
            <a:spLocks noChangeShapeType="1"/>
          </p:cNvSpPr>
          <p:nvPr/>
        </p:nvSpPr>
        <p:spPr bwMode="auto">
          <a:xfrm flipV="1">
            <a:off x="6097335" y="5141134"/>
            <a:ext cx="0" cy="9334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78" name="Freeform 453"/>
          <p:cNvSpPr>
            <a:spLocks/>
          </p:cNvSpPr>
          <p:nvPr/>
        </p:nvSpPr>
        <p:spPr bwMode="auto">
          <a:xfrm>
            <a:off x="6079874" y="5531660"/>
            <a:ext cx="34925" cy="106363"/>
          </a:xfrm>
          <a:custGeom>
            <a:avLst/>
            <a:gdLst>
              <a:gd name="T0" fmla="*/ 0 w 66"/>
              <a:gd name="T1" fmla="*/ 0 h 200"/>
              <a:gd name="T2" fmla="*/ 66 w 66"/>
              <a:gd name="T3" fmla="*/ 0 h 200"/>
              <a:gd name="T4" fmla="*/ 33 w 66"/>
              <a:gd name="T5" fmla="*/ 200 h 200"/>
              <a:gd name="T6" fmla="*/ 0 w 66"/>
              <a:gd name="T7" fmla="*/ 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200">
                <a:moveTo>
                  <a:pt x="0" y="0"/>
                </a:moveTo>
                <a:lnTo>
                  <a:pt x="66" y="0"/>
                </a:lnTo>
                <a:lnTo>
                  <a:pt x="33" y="2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79" name="Freeform 454"/>
          <p:cNvSpPr>
            <a:spLocks/>
          </p:cNvSpPr>
          <p:nvPr/>
        </p:nvSpPr>
        <p:spPr bwMode="auto">
          <a:xfrm>
            <a:off x="6081352" y="5138205"/>
            <a:ext cx="34925" cy="106363"/>
          </a:xfrm>
          <a:custGeom>
            <a:avLst/>
            <a:gdLst>
              <a:gd name="T0" fmla="*/ 0 w 66"/>
              <a:gd name="T1" fmla="*/ 202 h 202"/>
              <a:gd name="T2" fmla="*/ 66 w 66"/>
              <a:gd name="T3" fmla="*/ 202 h 202"/>
              <a:gd name="T4" fmla="*/ 33 w 66"/>
              <a:gd name="T5" fmla="*/ 0 h 202"/>
              <a:gd name="T6" fmla="*/ 0 w 66"/>
              <a:gd name="T7" fmla="*/ 20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202">
                <a:moveTo>
                  <a:pt x="0" y="202"/>
                </a:moveTo>
                <a:lnTo>
                  <a:pt x="66" y="202"/>
                </a:lnTo>
                <a:lnTo>
                  <a:pt x="33" y="0"/>
                </a:lnTo>
                <a:lnTo>
                  <a:pt x="0" y="20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89" name="Line 464"/>
          <p:cNvSpPr>
            <a:spLocks noChangeShapeType="1"/>
          </p:cNvSpPr>
          <p:nvPr/>
        </p:nvSpPr>
        <p:spPr bwMode="auto">
          <a:xfrm>
            <a:off x="6026150" y="5476875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7" name="pole tekstowe 126"/>
          <p:cNvSpPr txBox="1"/>
          <p:nvPr/>
        </p:nvSpPr>
        <p:spPr>
          <a:xfrm>
            <a:off x="2939429" y="5215087"/>
            <a:ext cx="91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dirty="0" smtClean="0"/>
              <a:t>Szuflada 90÷110mm</a:t>
            </a:r>
            <a:endParaRPr lang="pl-PL" sz="800" dirty="0"/>
          </a:p>
        </p:txBody>
      </p:sp>
      <p:sp>
        <p:nvSpPr>
          <p:cNvPr id="129" name="Freeform 503"/>
          <p:cNvSpPr>
            <a:spLocks/>
          </p:cNvSpPr>
          <p:nvPr/>
        </p:nvSpPr>
        <p:spPr bwMode="auto">
          <a:xfrm>
            <a:off x="1062366" y="9076118"/>
            <a:ext cx="106363" cy="34925"/>
          </a:xfrm>
          <a:custGeom>
            <a:avLst/>
            <a:gdLst>
              <a:gd name="T0" fmla="*/ 202 w 202"/>
              <a:gd name="T1" fmla="*/ 0 h 68"/>
              <a:gd name="T2" fmla="*/ 202 w 202"/>
              <a:gd name="T3" fmla="*/ 68 h 68"/>
              <a:gd name="T4" fmla="*/ 0 w 202"/>
              <a:gd name="T5" fmla="*/ 35 h 68"/>
              <a:gd name="T6" fmla="*/ 202 w 202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2" h="68">
                <a:moveTo>
                  <a:pt x="202" y="0"/>
                </a:moveTo>
                <a:lnTo>
                  <a:pt x="202" y="68"/>
                </a:lnTo>
                <a:lnTo>
                  <a:pt x="0" y="35"/>
                </a:lnTo>
                <a:lnTo>
                  <a:pt x="20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1" name="Freeform 391"/>
          <p:cNvSpPr>
            <a:spLocks/>
          </p:cNvSpPr>
          <p:nvPr/>
        </p:nvSpPr>
        <p:spPr bwMode="auto">
          <a:xfrm>
            <a:off x="5767718" y="9074101"/>
            <a:ext cx="107950" cy="34925"/>
          </a:xfrm>
          <a:custGeom>
            <a:avLst/>
            <a:gdLst>
              <a:gd name="T0" fmla="*/ 0 w 202"/>
              <a:gd name="T1" fmla="*/ 0 h 68"/>
              <a:gd name="T2" fmla="*/ 0 w 202"/>
              <a:gd name="T3" fmla="*/ 68 h 68"/>
              <a:gd name="T4" fmla="*/ 202 w 202"/>
              <a:gd name="T5" fmla="*/ 35 h 68"/>
              <a:gd name="T6" fmla="*/ 0 w 202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2" h="68">
                <a:moveTo>
                  <a:pt x="0" y="0"/>
                </a:moveTo>
                <a:lnTo>
                  <a:pt x="0" y="68"/>
                </a:lnTo>
                <a:lnTo>
                  <a:pt x="202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2" name="pole tekstowe 131"/>
          <p:cNvSpPr txBox="1"/>
          <p:nvPr/>
        </p:nvSpPr>
        <p:spPr>
          <a:xfrm>
            <a:off x="2939429" y="8893582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950÷1050mm</a:t>
            </a:r>
          </a:p>
        </p:txBody>
      </p:sp>
      <p:sp>
        <p:nvSpPr>
          <p:cNvPr id="139" name="Line 369"/>
          <p:cNvSpPr>
            <a:spLocks noChangeShapeType="1"/>
          </p:cNvSpPr>
          <p:nvPr/>
        </p:nvSpPr>
        <p:spPr bwMode="auto">
          <a:xfrm flipH="1">
            <a:off x="1117863" y="9091710"/>
            <a:ext cx="4680000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0" name="pole tekstowe 139"/>
          <p:cNvSpPr txBox="1"/>
          <p:nvPr/>
        </p:nvSpPr>
        <p:spPr>
          <a:xfrm rot="16200000">
            <a:off x="5581819" y="5226123"/>
            <a:ext cx="766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90÷110mm</a:t>
            </a:r>
            <a:endParaRPr lang="pl-PL" sz="800" dirty="0"/>
          </a:p>
        </p:txBody>
      </p:sp>
      <p:sp>
        <p:nvSpPr>
          <p:cNvPr id="128" name="Line 369"/>
          <p:cNvSpPr>
            <a:spLocks noChangeShapeType="1"/>
          </p:cNvSpPr>
          <p:nvPr/>
        </p:nvSpPr>
        <p:spPr bwMode="auto">
          <a:xfrm flipH="1">
            <a:off x="1081198" y="7034848"/>
            <a:ext cx="4824000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0" name="Line 384"/>
          <p:cNvSpPr>
            <a:spLocks noChangeShapeType="1"/>
          </p:cNvSpPr>
          <p:nvPr/>
        </p:nvSpPr>
        <p:spPr bwMode="auto">
          <a:xfrm flipV="1">
            <a:off x="5900833" y="5154653"/>
            <a:ext cx="3342" cy="356400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" name="Line 369"/>
          <p:cNvSpPr>
            <a:spLocks noChangeShapeType="1"/>
          </p:cNvSpPr>
          <p:nvPr/>
        </p:nvSpPr>
        <p:spPr bwMode="auto">
          <a:xfrm flipH="1">
            <a:off x="1081198" y="6262022"/>
            <a:ext cx="4824000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4" name="Line 369"/>
          <p:cNvSpPr>
            <a:spLocks noChangeShapeType="1"/>
          </p:cNvSpPr>
          <p:nvPr/>
        </p:nvSpPr>
        <p:spPr bwMode="auto">
          <a:xfrm flipH="1">
            <a:off x="1081198" y="5635429"/>
            <a:ext cx="4824000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5" name="Line 369"/>
          <p:cNvSpPr>
            <a:spLocks noChangeShapeType="1"/>
          </p:cNvSpPr>
          <p:nvPr/>
        </p:nvSpPr>
        <p:spPr bwMode="auto">
          <a:xfrm flipH="1">
            <a:off x="1078818" y="5154616"/>
            <a:ext cx="4824000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6" name="pole tekstowe 145"/>
          <p:cNvSpPr txBox="1"/>
          <p:nvPr/>
        </p:nvSpPr>
        <p:spPr>
          <a:xfrm>
            <a:off x="3000069" y="5812542"/>
            <a:ext cx="91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dirty="0" smtClean="0"/>
              <a:t>Szuflada 140÷160mm</a:t>
            </a:r>
            <a:endParaRPr lang="pl-PL" sz="800" dirty="0"/>
          </a:p>
        </p:txBody>
      </p:sp>
      <p:sp>
        <p:nvSpPr>
          <p:cNvPr id="147" name="pole tekstowe 146"/>
          <p:cNvSpPr txBox="1"/>
          <p:nvPr/>
        </p:nvSpPr>
        <p:spPr>
          <a:xfrm>
            <a:off x="3000069" y="6436969"/>
            <a:ext cx="91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dirty="0" smtClean="0"/>
              <a:t>Szuflada 140÷160mm</a:t>
            </a:r>
            <a:endParaRPr lang="pl-PL" sz="800" dirty="0"/>
          </a:p>
        </p:txBody>
      </p:sp>
      <p:sp>
        <p:nvSpPr>
          <p:cNvPr id="148" name="Line 435"/>
          <p:cNvSpPr>
            <a:spLocks noChangeShapeType="1"/>
          </p:cNvSpPr>
          <p:nvPr/>
        </p:nvSpPr>
        <p:spPr bwMode="auto">
          <a:xfrm flipV="1">
            <a:off x="824934" y="5228124"/>
            <a:ext cx="0" cy="3492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9" name="Freeform 436"/>
          <p:cNvSpPr>
            <a:spLocks/>
          </p:cNvSpPr>
          <p:nvPr/>
        </p:nvSpPr>
        <p:spPr bwMode="auto">
          <a:xfrm>
            <a:off x="805858" y="8613041"/>
            <a:ext cx="34925" cy="106363"/>
          </a:xfrm>
          <a:custGeom>
            <a:avLst/>
            <a:gdLst>
              <a:gd name="T0" fmla="*/ 0 w 66"/>
              <a:gd name="T1" fmla="*/ 0 h 201"/>
              <a:gd name="T2" fmla="*/ 66 w 66"/>
              <a:gd name="T3" fmla="*/ 0 h 201"/>
              <a:gd name="T4" fmla="*/ 33 w 66"/>
              <a:gd name="T5" fmla="*/ 201 h 201"/>
              <a:gd name="T6" fmla="*/ 0 w 66"/>
              <a:gd name="T7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201">
                <a:moveTo>
                  <a:pt x="0" y="0"/>
                </a:moveTo>
                <a:lnTo>
                  <a:pt x="66" y="0"/>
                </a:lnTo>
                <a:lnTo>
                  <a:pt x="33" y="20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0" name="Freeform 437"/>
          <p:cNvSpPr>
            <a:spLocks/>
          </p:cNvSpPr>
          <p:nvPr/>
        </p:nvSpPr>
        <p:spPr bwMode="auto">
          <a:xfrm>
            <a:off x="805858" y="5158359"/>
            <a:ext cx="34925" cy="107950"/>
          </a:xfrm>
          <a:custGeom>
            <a:avLst/>
            <a:gdLst>
              <a:gd name="T0" fmla="*/ 0 w 66"/>
              <a:gd name="T1" fmla="*/ 203 h 203"/>
              <a:gd name="T2" fmla="*/ 66 w 66"/>
              <a:gd name="T3" fmla="*/ 203 h 203"/>
              <a:gd name="T4" fmla="*/ 33 w 66"/>
              <a:gd name="T5" fmla="*/ 0 h 203"/>
              <a:gd name="T6" fmla="*/ 0 w 66"/>
              <a:gd name="T7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203">
                <a:moveTo>
                  <a:pt x="0" y="203"/>
                </a:moveTo>
                <a:lnTo>
                  <a:pt x="66" y="203"/>
                </a:lnTo>
                <a:lnTo>
                  <a:pt x="3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1" name="pole tekstowe 150"/>
          <p:cNvSpPr txBox="1"/>
          <p:nvPr/>
        </p:nvSpPr>
        <p:spPr>
          <a:xfrm rot="16200000">
            <a:off x="308804" y="6791533"/>
            <a:ext cx="766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950÷1050mm</a:t>
            </a:r>
            <a:endParaRPr lang="pl-PL" sz="800" dirty="0"/>
          </a:p>
        </p:txBody>
      </p:sp>
      <p:sp>
        <p:nvSpPr>
          <p:cNvPr id="153" name="pole tekstowe 152"/>
          <p:cNvSpPr txBox="1"/>
          <p:nvPr/>
        </p:nvSpPr>
        <p:spPr>
          <a:xfrm rot="16200000">
            <a:off x="5596686" y="5831720"/>
            <a:ext cx="766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140÷160mm</a:t>
            </a:r>
            <a:endParaRPr lang="pl-PL" sz="800" dirty="0"/>
          </a:p>
        </p:txBody>
      </p:sp>
      <p:sp>
        <p:nvSpPr>
          <p:cNvPr id="154" name="pole tekstowe 153"/>
          <p:cNvSpPr txBox="1"/>
          <p:nvPr/>
        </p:nvSpPr>
        <p:spPr>
          <a:xfrm rot="16200000">
            <a:off x="5608800" y="6505423"/>
            <a:ext cx="766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140÷160mm</a:t>
            </a:r>
            <a:endParaRPr lang="pl-PL" sz="800" dirty="0"/>
          </a:p>
        </p:txBody>
      </p:sp>
      <p:sp>
        <p:nvSpPr>
          <p:cNvPr id="155" name="Freeform 437"/>
          <p:cNvSpPr>
            <a:spLocks/>
          </p:cNvSpPr>
          <p:nvPr/>
        </p:nvSpPr>
        <p:spPr bwMode="auto">
          <a:xfrm>
            <a:off x="6079873" y="5633177"/>
            <a:ext cx="34925" cy="107950"/>
          </a:xfrm>
          <a:custGeom>
            <a:avLst/>
            <a:gdLst>
              <a:gd name="T0" fmla="*/ 0 w 66"/>
              <a:gd name="T1" fmla="*/ 203 h 203"/>
              <a:gd name="T2" fmla="*/ 66 w 66"/>
              <a:gd name="T3" fmla="*/ 203 h 203"/>
              <a:gd name="T4" fmla="*/ 33 w 66"/>
              <a:gd name="T5" fmla="*/ 0 h 203"/>
              <a:gd name="T6" fmla="*/ 0 w 66"/>
              <a:gd name="T7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203">
                <a:moveTo>
                  <a:pt x="0" y="203"/>
                </a:moveTo>
                <a:lnTo>
                  <a:pt x="66" y="203"/>
                </a:lnTo>
                <a:lnTo>
                  <a:pt x="3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6" name="Freeform 453"/>
          <p:cNvSpPr>
            <a:spLocks/>
          </p:cNvSpPr>
          <p:nvPr/>
        </p:nvSpPr>
        <p:spPr bwMode="auto">
          <a:xfrm>
            <a:off x="6079873" y="6162058"/>
            <a:ext cx="34925" cy="106363"/>
          </a:xfrm>
          <a:custGeom>
            <a:avLst/>
            <a:gdLst>
              <a:gd name="T0" fmla="*/ 0 w 66"/>
              <a:gd name="T1" fmla="*/ 0 h 200"/>
              <a:gd name="T2" fmla="*/ 66 w 66"/>
              <a:gd name="T3" fmla="*/ 0 h 200"/>
              <a:gd name="T4" fmla="*/ 33 w 66"/>
              <a:gd name="T5" fmla="*/ 200 h 200"/>
              <a:gd name="T6" fmla="*/ 0 w 66"/>
              <a:gd name="T7" fmla="*/ 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200">
                <a:moveTo>
                  <a:pt x="0" y="0"/>
                </a:moveTo>
                <a:lnTo>
                  <a:pt x="66" y="0"/>
                </a:lnTo>
                <a:lnTo>
                  <a:pt x="33" y="2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" name="Łuk 1"/>
          <p:cNvSpPr/>
          <p:nvPr/>
        </p:nvSpPr>
        <p:spPr>
          <a:xfrm rot="16200000">
            <a:off x="2161526" y="6610644"/>
            <a:ext cx="2721913" cy="4370379"/>
          </a:xfrm>
          <a:prstGeom prst="arc">
            <a:avLst>
              <a:gd name="adj1" fmla="val 16308410"/>
              <a:gd name="adj2" fmla="val 5280603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5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17</Words>
  <Application>Microsoft Office PowerPoint</Application>
  <PresentationFormat>Papier A4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Zbigniew Klimek</dc:creator>
  <cp:lastModifiedBy>Ireneusz Baran</cp:lastModifiedBy>
  <cp:revision>15</cp:revision>
  <dcterms:created xsi:type="dcterms:W3CDTF">2018-03-15T20:45:55Z</dcterms:created>
  <dcterms:modified xsi:type="dcterms:W3CDTF">2018-03-29T12:46:09Z</dcterms:modified>
</cp:coreProperties>
</file>