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9" r:id="rId5"/>
    <p:sldId id="261" r:id="rId6"/>
    <p:sldId id="262" r:id="rId7"/>
    <p:sldId id="264" r:id="rId8"/>
    <p:sldId id="263" r:id="rId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7B6C9B-80F6-EBC8-004F-86BFD12FF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FE316DA-BE4C-A326-2D18-FB787F017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66BB3A-9417-7CBD-4EA7-CA4CEF0F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66F1B1-F7FC-D521-0EAF-5B0D1861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079B70-AE9C-227B-DB35-66CFA488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28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18185-80DB-9A9B-002E-283D46C4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EA97DC6-3705-FEF1-1255-5689602CA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561946-72E1-1FA3-132B-109DA2A0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BBBE56-C39D-D237-3BA2-8EF2233D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621E88-52AF-3D88-9E82-890B94F5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10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B3E67B6-9A2A-9313-58F5-B71653FD7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C0DC020-420F-FE70-92B6-0BFD454E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43DB9B-50DB-635F-685F-ABDBBD97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12561B-63BB-B27F-AC77-A4E91221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302BAB-C200-C504-4241-F09A83C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08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6AF15C-6688-5078-760D-7F587D76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84ADCD-972B-C6FF-4B51-3AFE204E7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87A027-FCB1-EBFA-85E2-C134CCAE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45ED44-773C-AD7F-3A44-E8A1D79C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3E3726-FADA-C914-11E5-84745B43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79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8EB576-1277-9945-8E33-120F23E2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698898-C145-262F-0025-907E27C15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C90E19-5F89-8018-FBC6-3BE18F02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459A8D-A758-799B-6FFD-8E0F0547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86C55E-1F82-EE4A-D191-74C8ACFE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19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BBB858-B4A6-3CF6-F6DF-07D49659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1240F6-FA53-77BC-269C-DAFF87C62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FC02477-99CC-7594-081B-1ADCEEB50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70E00A-AECD-0F2B-CEDA-1B1D6E24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ACD7FF-6544-F86F-184E-EDB1B531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6FC4E4-6CA2-73F9-9096-0B3EF7EF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26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03588A-DEAA-973B-9BA6-1B5969A6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BF4C3B-909C-41AE-EFB9-C322C97D2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BBE461-68BF-E2BB-4603-E0B232335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7F262AF-1B4B-6E51-482E-1C762A8B0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04CCCF3-B830-A2E6-B556-662203859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841A6A1-48CB-9A06-1B15-20A75433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6CFD981-BAE5-B8EA-D326-31A1E627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758CDC0-43E4-0975-3A0E-4225C7E7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89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AD615C-DD22-EF42-872A-C1365398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9C36366-0B10-8085-0F67-EF6E8F5E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25B9C3F-CA5F-583B-28A0-A0360DB1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C21639-BE4F-53A9-E898-8545B4DE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6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4FC4ED1-0348-FA9A-5103-743E960B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62ABD51-64FF-B48D-1D39-A7EAB02C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793588-12F9-19D7-ED58-B9DF3253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0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4204A0-3301-D31D-66FD-7BA57851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58887F-B30D-5D5E-A98A-A5347EAA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EF99E26-98F5-E9A9-040D-A9D3EDE3C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E9D1BE-5681-B052-1879-28D27257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0514DD-6505-73BC-3825-6674D319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B04486-C7D7-22FB-7CE9-6BB5403D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73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F8E783-0B3C-7549-1758-1966AFDC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3A44765-FA5E-0489-95CA-D8759E9F7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7C45203-BE20-8E50-D517-7A1BC7858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6009C1-1FFE-FE64-200C-A93CCF84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066D02-7C77-1C46-3BEC-8662ECE1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3731DE-A751-8F97-2523-0FF1C65C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5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0820A62-7B22-CEF7-8E0B-8AFFBC98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689D56-369A-1126-24C7-453D879D1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9C2083-C4E8-DC58-84D8-C498E74D0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61D7-5169-4444-B5DE-33DD7F1AA47E}" type="datetimeFigureOut">
              <a:rPr lang="pl-PL" smtClean="0"/>
              <a:t>22.06.2022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17B58A-2AE5-B0D8-EC97-C5A5D3550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D88FD0-C0E3-F1C6-5E48-660402F5B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C21C-45DD-4672-9902-3298764842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8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D96438A4-D180-2B07-EEEE-DBE1D7D9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Organizacja ruchu Klientów w Kompleksie w trakcie wykonywania robót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F6290BD-FC6F-7F8F-9A0F-D485CA6ED0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6" y="1825625"/>
            <a:ext cx="5010287" cy="4351338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67CE1D5-B3EE-C7AF-D4CF-085F09707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1" y="1825625"/>
            <a:ext cx="2517097" cy="4351338"/>
          </a:xfrm>
        </p:spPr>
      </p:pic>
    </p:spTree>
    <p:extLst>
      <p:ext uri="{BB962C8B-B14F-4D97-AF65-F5344CB8AC3E}">
        <p14:creationId xmlns:p14="http://schemas.microsoft.com/office/powerpoint/2010/main" val="96738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BBA2BA-5B80-6408-F756-18E87EC6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Legenda kolorów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618F1-B73D-5EE2-A023-8A41D919A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Czerwony – likwidujemy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Zielony – stawiamy nowe pomieszczenie, urządzenie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Niebieski – pomieszczenia, urządzenia wykonane w poprzednim slajdzie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Żółty – wygrodzenie</a:t>
            </a:r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0184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DE9212-B222-F87D-26FE-43F19A73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Pomieszczenie ochrony (147) zostaje, likwidujemy stoisko gastronomiczne (148), przenosimy pomieszczenie techniczne (320) do pom. 324</a:t>
            </a:r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C8DD6244-67E0-866F-85A3-FD7AB70473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6" y="1825625"/>
            <a:ext cx="5010287" cy="4351338"/>
          </a:xfr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7C4B10C-8D30-BA3B-8DF2-E4B824ED82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9" y="1825625"/>
            <a:ext cx="2220682" cy="4351338"/>
          </a:xfrm>
        </p:spPr>
      </p:pic>
    </p:spTree>
    <p:extLst>
      <p:ext uri="{BB962C8B-B14F-4D97-AF65-F5344CB8AC3E}">
        <p14:creationId xmlns:p14="http://schemas.microsoft.com/office/powerpoint/2010/main" val="127196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DE9212-B222-F87D-26FE-43F19A73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Likwidujemy BOK (106) i sklepik (107), stawiamy nową kasę wyjściową na środku, BOK (2c), ściankę przy wyjściu z szatni (może stoisko gastronomiczne) – ruch klienta „po staremu”</a:t>
            </a:r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C8DD6244-67E0-866F-85A3-FD7AB70473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6" y="1825625"/>
            <a:ext cx="5010287" cy="4351338"/>
          </a:xfrm>
        </p:spPr>
      </p:pic>
      <p:pic>
        <p:nvPicPr>
          <p:cNvPr id="28" name="Symbol zastępczy zawartości 27">
            <a:extLst>
              <a:ext uri="{FF2B5EF4-FFF2-40B4-BE49-F238E27FC236}">
                <a16:creationId xmlns:a16="http://schemas.microsoft.com/office/drawing/2014/main" id="{6CF7FDDF-7BB3-AE42-865D-092AEEFCE7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9" y="1825625"/>
            <a:ext cx="2220682" cy="4351338"/>
          </a:xfrm>
        </p:spPr>
      </p:pic>
    </p:spTree>
    <p:extLst>
      <p:ext uri="{BB962C8B-B14F-4D97-AF65-F5344CB8AC3E}">
        <p14:creationId xmlns:p14="http://schemas.microsoft.com/office/powerpoint/2010/main" val="323435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DE9212-B222-F87D-26FE-43F19A73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Wejście Klienta w starym boksie kasowym (104), wyjście w nowym boksie, stawiamy ściankę i rząd bramek</a:t>
            </a:r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C8DD6244-67E0-866F-85A3-FD7AB70473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6" y="1825625"/>
            <a:ext cx="5010287" cy="4351338"/>
          </a:xfr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775A68E8-846B-C89A-CC7C-8B9E391837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9" y="1825625"/>
            <a:ext cx="2220682" cy="4351338"/>
          </a:xfrm>
        </p:spPr>
      </p:pic>
    </p:spTree>
    <p:extLst>
      <p:ext uri="{BB962C8B-B14F-4D97-AF65-F5344CB8AC3E}">
        <p14:creationId xmlns:p14="http://schemas.microsoft.com/office/powerpoint/2010/main" val="32251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DE9212-B222-F87D-26FE-43F19A73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Wejście i wyjście Klienta w nowym boksie, stawiamy pom. 2d</a:t>
            </a:r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C8DD6244-67E0-866F-85A3-FD7AB70473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6" y="1825625"/>
            <a:ext cx="5010287" cy="4351338"/>
          </a:xfrm>
        </p:spPr>
      </p:pic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28207932-3563-7C39-63E4-BA1727260B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9" y="1825625"/>
            <a:ext cx="2220682" cy="4351338"/>
          </a:xfrm>
        </p:spPr>
      </p:pic>
    </p:spTree>
    <p:extLst>
      <p:ext uri="{BB962C8B-B14F-4D97-AF65-F5344CB8AC3E}">
        <p14:creationId xmlns:p14="http://schemas.microsoft.com/office/powerpoint/2010/main" val="337197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DE9212-B222-F87D-26FE-43F19A730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Wejście i wyjście Klienta w nowym boksie, ochrona (p. 147) przeniesiona do pom. 2d</a:t>
            </a:r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C8DD6244-67E0-866F-85A3-FD7AB70473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6" y="1825625"/>
            <a:ext cx="5010287" cy="4351338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03742DE-E403-DA40-7073-E8772D4D60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9" y="1825625"/>
            <a:ext cx="2220682" cy="4351338"/>
          </a:xfrm>
        </p:spPr>
      </p:pic>
    </p:spTree>
    <p:extLst>
      <p:ext uri="{BB962C8B-B14F-4D97-AF65-F5344CB8AC3E}">
        <p14:creationId xmlns:p14="http://schemas.microsoft.com/office/powerpoint/2010/main" val="255468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D96438A4-D180-2B07-EEEE-DBE1D7D9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Docelowa organizacja ruchu Klientów w Kompleksie po zakończeniu wykonywania robót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F6290BD-FC6F-7F8F-9A0F-D485CA6ED0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6" y="1825625"/>
            <a:ext cx="5010287" cy="4351338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767CE1D5-B3EE-C7AF-D4CF-085F09707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51" y="1825625"/>
            <a:ext cx="2517097" cy="4351338"/>
          </a:xfrm>
        </p:spPr>
      </p:pic>
    </p:spTree>
    <p:extLst>
      <p:ext uri="{BB962C8B-B14F-4D97-AF65-F5344CB8AC3E}">
        <p14:creationId xmlns:p14="http://schemas.microsoft.com/office/powerpoint/2010/main" val="3150911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154</Words>
  <Application>Microsoft Office PowerPoint</Application>
  <PresentationFormat>Panoramiczny</PresentationFormat>
  <Paragraphs>12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Organizacja ruchu Klientów w Kompleksie w trakcie wykonywania robót</vt:lpstr>
      <vt:lpstr>Legenda kolorów</vt:lpstr>
      <vt:lpstr>Pomieszczenie ochrony (147) zostaje, likwidujemy stoisko gastronomiczne (148), przenosimy pomieszczenie techniczne (320) do pom. 324</vt:lpstr>
      <vt:lpstr>Likwidujemy BOK (106) i sklepik (107), stawiamy nową kasę wyjściową na środku, BOK (2c), ściankę przy wyjściu z szatni (może stoisko gastronomiczne) – ruch klienta „po staremu”</vt:lpstr>
      <vt:lpstr>Wejście Klienta w starym boksie kasowym (104), wyjście w nowym boksie, stawiamy ściankę i rząd bramek</vt:lpstr>
      <vt:lpstr>Wejście i wyjście Klienta w nowym boksie, stawiamy pom. 2d</vt:lpstr>
      <vt:lpstr>Wejście i wyjście Klienta w nowym boksie, ochrona (p. 147) przeniesiona do pom. 2d</vt:lpstr>
      <vt:lpstr>Docelowa organizacja ruchu Klientów w Kompleksie po zakończeniu wykonywania robót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Arkadiusz Kula</dc:creator>
  <cp:lastModifiedBy>Arkadiusz Kula</cp:lastModifiedBy>
  <cp:revision>5</cp:revision>
  <cp:lastPrinted>2022-06-21T09:26:57Z</cp:lastPrinted>
  <dcterms:created xsi:type="dcterms:W3CDTF">2022-06-21T06:46:14Z</dcterms:created>
  <dcterms:modified xsi:type="dcterms:W3CDTF">2022-06-22T10:29:10Z</dcterms:modified>
</cp:coreProperties>
</file>