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59" d="100"/>
          <a:sy n="59" d="100"/>
        </p:scale>
        <p:origin x="238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5893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1992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5623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6663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9644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6317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8807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5238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2987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4491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7873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5244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1139825" y="1504950"/>
            <a:ext cx="4389438" cy="2279650"/>
            <a:chOff x="718" y="948"/>
            <a:chExt cx="2765" cy="1436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718" y="948"/>
              <a:ext cx="2765" cy="1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1000" y="1266"/>
              <a:ext cx="2207" cy="715"/>
            </a:xfrm>
            <a:custGeom>
              <a:avLst/>
              <a:gdLst>
                <a:gd name="T0" fmla="*/ 0 w 17657"/>
                <a:gd name="T1" fmla="*/ 5717 h 5717"/>
                <a:gd name="T2" fmla="*/ 14333 w 17657"/>
                <a:gd name="T3" fmla="*/ 5717 h 5717"/>
                <a:gd name="T4" fmla="*/ 17657 w 17657"/>
                <a:gd name="T5" fmla="*/ 2390 h 5717"/>
                <a:gd name="T6" fmla="*/ 17657 w 17657"/>
                <a:gd name="T7" fmla="*/ 0 h 5717"/>
                <a:gd name="T8" fmla="*/ 0 w 17657"/>
                <a:gd name="T9" fmla="*/ 0 h 5717"/>
                <a:gd name="T10" fmla="*/ 0 w 17657"/>
                <a:gd name="T11" fmla="*/ 5717 h 5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657" h="5717">
                  <a:moveTo>
                    <a:pt x="0" y="5717"/>
                  </a:moveTo>
                  <a:lnTo>
                    <a:pt x="14333" y="5717"/>
                  </a:lnTo>
                  <a:lnTo>
                    <a:pt x="17657" y="2390"/>
                  </a:lnTo>
                  <a:lnTo>
                    <a:pt x="17657" y="0"/>
                  </a:lnTo>
                  <a:lnTo>
                    <a:pt x="0" y="0"/>
                  </a:lnTo>
                  <a:lnTo>
                    <a:pt x="0" y="5717"/>
                  </a:lnTo>
                  <a:close/>
                </a:path>
              </a:pathLst>
            </a:custGeom>
            <a:noFill/>
            <a:ln w="1905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 flipH="1">
              <a:off x="867" y="1981"/>
              <a:ext cx="133" cy="0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H="1">
              <a:off x="867" y="1266"/>
              <a:ext cx="133" cy="0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V="1">
              <a:off x="884" y="1299"/>
              <a:ext cx="0" cy="649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878" y="1948"/>
              <a:ext cx="11" cy="33"/>
            </a:xfrm>
            <a:custGeom>
              <a:avLst/>
              <a:gdLst>
                <a:gd name="T0" fmla="*/ 0 w 87"/>
                <a:gd name="T1" fmla="*/ 0 h 260"/>
                <a:gd name="T2" fmla="*/ 87 w 87"/>
                <a:gd name="T3" fmla="*/ 0 h 260"/>
                <a:gd name="T4" fmla="*/ 43 w 87"/>
                <a:gd name="T5" fmla="*/ 260 h 260"/>
                <a:gd name="T6" fmla="*/ 0 w 87"/>
                <a:gd name="T7" fmla="*/ 0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260">
                  <a:moveTo>
                    <a:pt x="0" y="0"/>
                  </a:moveTo>
                  <a:lnTo>
                    <a:pt x="87" y="0"/>
                  </a:lnTo>
                  <a:lnTo>
                    <a:pt x="43" y="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12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878" y="1266"/>
              <a:ext cx="11" cy="33"/>
            </a:xfrm>
            <a:custGeom>
              <a:avLst/>
              <a:gdLst>
                <a:gd name="T0" fmla="*/ 0 w 87"/>
                <a:gd name="T1" fmla="*/ 260 h 260"/>
                <a:gd name="T2" fmla="*/ 87 w 87"/>
                <a:gd name="T3" fmla="*/ 260 h 260"/>
                <a:gd name="T4" fmla="*/ 43 w 87"/>
                <a:gd name="T5" fmla="*/ 0 h 260"/>
                <a:gd name="T6" fmla="*/ 0 w 87"/>
                <a:gd name="T7" fmla="*/ 260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260">
                  <a:moveTo>
                    <a:pt x="0" y="260"/>
                  </a:moveTo>
                  <a:lnTo>
                    <a:pt x="87" y="260"/>
                  </a:lnTo>
                  <a:lnTo>
                    <a:pt x="43" y="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212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843" y="1691"/>
              <a:ext cx="32" cy="22"/>
            </a:xfrm>
            <a:custGeom>
              <a:avLst/>
              <a:gdLst>
                <a:gd name="T0" fmla="*/ 216 w 260"/>
                <a:gd name="T1" fmla="*/ 174 h 174"/>
                <a:gd name="T2" fmla="*/ 260 w 260"/>
                <a:gd name="T3" fmla="*/ 130 h 174"/>
                <a:gd name="T4" fmla="*/ 260 w 260"/>
                <a:gd name="T5" fmla="*/ 44 h 174"/>
                <a:gd name="T6" fmla="*/ 216 w 260"/>
                <a:gd name="T7" fmla="*/ 0 h 174"/>
                <a:gd name="T8" fmla="*/ 130 w 260"/>
                <a:gd name="T9" fmla="*/ 0 h 174"/>
                <a:gd name="T10" fmla="*/ 87 w 260"/>
                <a:gd name="T11" fmla="*/ 44 h 174"/>
                <a:gd name="T12" fmla="*/ 87 w 260"/>
                <a:gd name="T13" fmla="*/ 174 h 174"/>
                <a:gd name="T14" fmla="*/ 0 w 260"/>
                <a:gd name="T15" fmla="*/ 174 h 174"/>
                <a:gd name="T16" fmla="*/ 0 w 260"/>
                <a:gd name="T17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0" h="174">
                  <a:moveTo>
                    <a:pt x="216" y="174"/>
                  </a:moveTo>
                  <a:lnTo>
                    <a:pt x="260" y="130"/>
                  </a:lnTo>
                  <a:lnTo>
                    <a:pt x="260" y="44"/>
                  </a:lnTo>
                  <a:lnTo>
                    <a:pt x="216" y="0"/>
                  </a:lnTo>
                  <a:lnTo>
                    <a:pt x="130" y="0"/>
                  </a:lnTo>
                  <a:lnTo>
                    <a:pt x="87" y="44"/>
                  </a:lnTo>
                  <a:lnTo>
                    <a:pt x="87" y="174"/>
                  </a:lnTo>
                  <a:lnTo>
                    <a:pt x="0" y="17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843" y="1659"/>
              <a:ext cx="32" cy="21"/>
            </a:xfrm>
            <a:custGeom>
              <a:avLst/>
              <a:gdLst>
                <a:gd name="T0" fmla="*/ 43 w 260"/>
                <a:gd name="T1" fmla="*/ 174 h 174"/>
                <a:gd name="T2" fmla="*/ 0 w 260"/>
                <a:gd name="T3" fmla="*/ 130 h 174"/>
                <a:gd name="T4" fmla="*/ 0 w 260"/>
                <a:gd name="T5" fmla="*/ 44 h 174"/>
                <a:gd name="T6" fmla="*/ 43 w 260"/>
                <a:gd name="T7" fmla="*/ 0 h 174"/>
                <a:gd name="T8" fmla="*/ 87 w 260"/>
                <a:gd name="T9" fmla="*/ 0 h 174"/>
                <a:gd name="T10" fmla="*/ 130 w 260"/>
                <a:gd name="T11" fmla="*/ 44 h 174"/>
                <a:gd name="T12" fmla="*/ 130 w 260"/>
                <a:gd name="T13" fmla="*/ 130 h 174"/>
                <a:gd name="T14" fmla="*/ 173 w 260"/>
                <a:gd name="T15" fmla="*/ 174 h 174"/>
                <a:gd name="T16" fmla="*/ 260 w 260"/>
                <a:gd name="T17" fmla="*/ 174 h 174"/>
                <a:gd name="T18" fmla="*/ 260 w 260"/>
                <a:gd name="T19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0" h="174">
                  <a:moveTo>
                    <a:pt x="43" y="174"/>
                  </a:moveTo>
                  <a:lnTo>
                    <a:pt x="0" y="130"/>
                  </a:lnTo>
                  <a:lnTo>
                    <a:pt x="0" y="44"/>
                  </a:lnTo>
                  <a:lnTo>
                    <a:pt x="43" y="0"/>
                  </a:lnTo>
                  <a:lnTo>
                    <a:pt x="87" y="0"/>
                  </a:lnTo>
                  <a:lnTo>
                    <a:pt x="130" y="44"/>
                  </a:lnTo>
                  <a:lnTo>
                    <a:pt x="130" y="130"/>
                  </a:lnTo>
                  <a:lnTo>
                    <a:pt x="173" y="174"/>
                  </a:lnTo>
                  <a:lnTo>
                    <a:pt x="260" y="174"/>
                  </a:lnTo>
                  <a:lnTo>
                    <a:pt x="260" y="0"/>
                  </a:lnTo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843" y="1632"/>
              <a:ext cx="32" cy="16"/>
            </a:xfrm>
            <a:custGeom>
              <a:avLst/>
              <a:gdLst>
                <a:gd name="T0" fmla="*/ 260 w 260"/>
                <a:gd name="T1" fmla="*/ 86 h 130"/>
                <a:gd name="T2" fmla="*/ 216 w 260"/>
                <a:gd name="T3" fmla="*/ 130 h 130"/>
                <a:gd name="T4" fmla="*/ 43 w 260"/>
                <a:gd name="T5" fmla="*/ 130 h 130"/>
                <a:gd name="T6" fmla="*/ 0 w 260"/>
                <a:gd name="T7" fmla="*/ 86 h 130"/>
                <a:gd name="T8" fmla="*/ 0 w 260"/>
                <a:gd name="T9" fmla="*/ 43 h 130"/>
                <a:gd name="T10" fmla="*/ 43 w 260"/>
                <a:gd name="T11" fmla="*/ 0 h 130"/>
                <a:gd name="T12" fmla="*/ 216 w 260"/>
                <a:gd name="T13" fmla="*/ 0 h 130"/>
                <a:gd name="T14" fmla="*/ 260 w 260"/>
                <a:gd name="T15" fmla="*/ 43 h 130"/>
                <a:gd name="T16" fmla="*/ 260 w 260"/>
                <a:gd name="T17" fmla="*/ 86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0" h="130">
                  <a:moveTo>
                    <a:pt x="260" y="86"/>
                  </a:moveTo>
                  <a:lnTo>
                    <a:pt x="216" y="130"/>
                  </a:lnTo>
                  <a:lnTo>
                    <a:pt x="43" y="130"/>
                  </a:lnTo>
                  <a:lnTo>
                    <a:pt x="0" y="86"/>
                  </a:lnTo>
                  <a:lnTo>
                    <a:pt x="0" y="43"/>
                  </a:lnTo>
                  <a:lnTo>
                    <a:pt x="43" y="0"/>
                  </a:lnTo>
                  <a:lnTo>
                    <a:pt x="216" y="0"/>
                  </a:lnTo>
                  <a:lnTo>
                    <a:pt x="260" y="43"/>
                  </a:lnTo>
                  <a:lnTo>
                    <a:pt x="260" y="86"/>
                  </a:lnTo>
                  <a:close/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H="1">
              <a:off x="854" y="1588"/>
              <a:ext cx="21" cy="0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854" y="1577"/>
              <a:ext cx="11" cy="11"/>
            </a:xfrm>
            <a:custGeom>
              <a:avLst/>
              <a:gdLst>
                <a:gd name="T0" fmla="*/ 43 w 86"/>
                <a:gd name="T1" fmla="*/ 87 h 87"/>
                <a:gd name="T2" fmla="*/ 0 w 86"/>
                <a:gd name="T3" fmla="*/ 44 h 87"/>
                <a:gd name="T4" fmla="*/ 43 w 86"/>
                <a:gd name="T5" fmla="*/ 0 h 87"/>
                <a:gd name="T6" fmla="*/ 86 w 86"/>
                <a:gd name="T7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87">
                  <a:moveTo>
                    <a:pt x="43" y="87"/>
                  </a:moveTo>
                  <a:lnTo>
                    <a:pt x="0" y="44"/>
                  </a:lnTo>
                  <a:lnTo>
                    <a:pt x="43" y="0"/>
                  </a:lnTo>
                  <a:lnTo>
                    <a:pt x="86" y="0"/>
                  </a:lnTo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854" y="1567"/>
              <a:ext cx="21" cy="10"/>
            </a:xfrm>
            <a:custGeom>
              <a:avLst/>
              <a:gdLst>
                <a:gd name="T0" fmla="*/ 43 w 173"/>
                <a:gd name="T1" fmla="*/ 86 h 86"/>
                <a:gd name="T2" fmla="*/ 0 w 173"/>
                <a:gd name="T3" fmla="*/ 43 h 86"/>
                <a:gd name="T4" fmla="*/ 43 w 173"/>
                <a:gd name="T5" fmla="*/ 0 h 86"/>
                <a:gd name="T6" fmla="*/ 173 w 173"/>
                <a:gd name="T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3" h="86">
                  <a:moveTo>
                    <a:pt x="43" y="86"/>
                  </a:moveTo>
                  <a:lnTo>
                    <a:pt x="0" y="43"/>
                  </a:lnTo>
                  <a:lnTo>
                    <a:pt x="43" y="0"/>
                  </a:lnTo>
                  <a:lnTo>
                    <a:pt x="173" y="0"/>
                  </a:lnTo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 flipH="1">
              <a:off x="854" y="1556"/>
              <a:ext cx="21" cy="0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854" y="1545"/>
              <a:ext cx="11" cy="11"/>
            </a:xfrm>
            <a:custGeom>
              <a:avLst/>
              <a:gdLst>
                <a:gd name="T0" fmla="*/ 43 w 86"/>
                <a:gd name="T1" fmla="*/ 87 h 87"/>
                <a:gd name="T2" fmla="*/ 0 w 86"/>
                <a:gd name="T3" fmla="*/ 44 h 87"/>
                <a:gd name="T4" fmla="*/ 43 w 86"/>
                <a:gd name="T5" fmla="*/ 0 h 87"/>
                <a:gd name="T6" fmla="*/ 86 w 86"/>
                <a:gd name="T7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87">
                  <a:moveTo>
                    <a:pt x="43" y="87"/>
                  </a:moveTo>
                  <a:lnTo>
                    <a:pt x="0" y="44"/>
                  </a:lnTo>
                  <a:lnTo>
                    <a:pt x="43" y="0"/>
                  </a:lnTo>
                  <a:lnTo>
                    <a:pt x="86" y="0"/>
                  </a:lnTo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2" name="Freeform 19"/>
            <p:cNvSpPr>
              <a:spLocks/>
            </p:cNvSpPr>
            <p:nvPr/>
          </p:nvSpPr>
          <p:spPr bwMode="auto">
            <a:xfrm>
              <a:off x="854" y="1534"/>
              <a:ext cx="21" cy="11"/>
            </a:xfrm>
            <a:custGeom>
              <a:avLst/>
              <a:gdLst>
                <a:gd name="T0" fmla="*/ 43 w 173"/>
                <a:gd name="T1" fmla="*/ 86 h 86"/>
                <a:gd name="T2" fmla="*/ 0 w 173"/>
                <a:gd name="T3" fmla="*/ 43 h 86"/>
                <a:gd name="T4" fmla="*/ 43 w 173"/>
                <a:gd name="T5" fmla="*/ 0 h 86"/>
                <a:gd name="T6" fmla="*/ 173 w 173"/>
                <a:gd name="T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3" h="86">
                  <a:moveTo>
                    <a:pt x="43" y="86"/>
                  </a:moveTo>
                  <a:lnTo>
                    <a:pt x="0" y="43"/>
                  </a:lnTo>
                  <a:lnTo>
                    <a:pt x="43" y="0"/>
                  </a:lnTo>
                  <a:lnTo>
                    <a:pt x="173" y="0"/>
                  </a:lnTo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 flipV="1">
              <a:off x="1000" y="1165"/>
              <a:ext cx="0" cy="101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 flipV="1">
              <a:off x="3207" y="1165"/>
              <a:ext cx="0" cy="101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>
              <a:off x="1032" y="1181"/>
              <a:ext cx="2143" cy="0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6" name="Freeform 23"/>
            <p:cNvSpPr>
              <a:spLocks/>
            </p:cNvSpPr>
            <p:nvPr/>
          </p:nvSpPr>
          <p:spPr bwMode="auto">
            <a:xfrm>
              <a:off x="1000" y="1176"/>
              <a:ext cx="32" cy="11"/>
            </a:xfrm>
            <a:custGeom>
              <a:avLst/>
              <a:gdLst>
                <a:gd name="T0" fmla="*/ 260 w 260"/>
                <a:gd name="T1" fmla="*/ 0 h 87"/>
                <a:gd name="T2" fmla="*/ 260 w 260"/>
                <a:gd name="T3" fmla="*/ 87 h 87"/>
                <a:gd name="T4" fmla="*/ 0 w 260"/>
                <a:gd name="T5" fmla="*/ 43 h 87"/>
                <a:gd name="T6" fmla="*/ 260 w 260"/>
                <a:gd name="T7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87">
                  <a:moveTo>
                    <a:pt x="260" y="0"/>
                  </a:moveTo>
                  <a:lnTo>
                    <a:pt x="260" y="87"/>
                  </a:lnTo>
                  <a:lnTo>
                    <a:pt x="0" y="43"/>
                  </a:lnTo>
                  <a:lnTo>
                    <a:pt x="260" y="0"/>
                  </a:lnTo>
                  <a:close/>
                </a:path>
              </a:pathLst>
            </a:custGeom>
            <a:solidFill>
              <a:srgbClr val="212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auto">
            <a:xfrm>
              <a:off x="3175" y="1176"/>
              <a:ext cx="32" cy="11"/>
            </a:xfrm>
            <a:custGeom>
              <a:avLst/>
              <a:gdLst>
                <a:gd name="T0" fmla="*/ 0 w 260"/>
                <a:gd name="T1" fmla="*/ 0 h 87"/>
                <a:gd name="T2" fmla="*/ 0 w 260"/>
                <a:gd name="T3" fmla="*/ 87 h 87"/>
                <a:gd name="T4" fmla="*/ 260 w 260"/>
                <a:gd name="T5" fmla="*/ 43 h 87"/>
                <a:gd name="T6" fmla="*/ 0 w 260"/>
                <a:gd name="T7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87">
                  <a:moveTo>
                    <a:pt x="0" y="0"/>
                  </a:moveTo>
                  <a:lnTo>
                    <a:pt x="0" y="87"/>
                  </a:lnTo>
                  <a:lnTo>
                    <a:pt x="260" y="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12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8" name="Freeform 25"/>
            <p:cNvSpPr>
              <a:spLocks/>
            </p:cNvSpPr>
            <p:nvPr/>
          </p:nvSpPr>
          <p:spPr bwMode="auto">
            <a:xfrm>
              <a:off x="2004" y="1141"/>
              <a:ext cx="5" cy="32"/>
            </a:xfrm>
            <a:custGeom>
              <a:avLst/>
              <a:gdLst>
                <a:gd name="T0" fmla="*/ 0 w 43"/>
                <a:gd name="T1" fmla="*/ 43 h 260"/>
                <a:gd name="T2" fmla="*/ 43 w 43"/>
                <a:gd name="T3" fmla="*/ 0 h 260"/>
                <a:gd name="T4" fmla="*/ 43 w 43"/>
                <a:gd name="T5" fmla="*/ 260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260">
                  <a:moveTo>
                    <a:pt x="0" y="43"/>
                  </a:moveTo>
                  <a:lnTo>
                    <a:pt x="43" y="0"/>
                  </a:lnTo>
                  <a:lnTo>
                    <a:pt x="43" y="260"/>
                  </a:lnTo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>
              <a:off x="2004" y="1173"/>
              <a:ext cx="10" cy="0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" name="Freeform 27"/>
            <p:cNvSpPr>
              <a:spLocks/>
            </p:cNvSpPr>
            <p:nvPr/>
          </p:nvSpPr>
          <p:spPr bwMode="auto">
            <a:xfrm>
              <a:off x="2025" y="1141"/>
              <a:ext cx="22" cy="32"/>
            </a:xfrm>
            <a:custGeom>
              <a:avLst/>
              <a:gdLst>
                <a:gd name="T0" fmla="*/ 0 w 173"/>
                <a:gd name="T1" fmla="*/ 0 h 260"/>
                <a:gd name="T2" fmla="*/ 173 w 173"/>
                <a:gd name="T3" fmla="*/ 0 h 260"/>
                <a:gd name="T4" fmla="*/ 43 w 173"/>
                <a:gd name="T5" fmla="*/ 260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3" h="260">
                  <a:moveTo>
                    <a:pt x="0" y="0"/>
                  </a:moveTo>
                  <a:lnTo>
                    <a:pt x="173" y="0"/>
                  </a:lnTo>
                  <a:lnTo>
                    <a:pt x="43" y="260"/>
                  </a:lnTo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1" name="Freeform 28"/>
            <p:cNvSpPr>
              <a:spLocks/>
            </p:cNvSpPr>
            <p:nvPr/>
          </p:nvSpPr>
          <p:spPr bwMode="auto">
            <a:xfrm>
              <a:off x="2058" y="1141"/>
              <a:ext cx="21" cy="16"/>
            </a:xfrm>
            <a:custGeom>
              <a:avLst/>
              <a:gdLst>
                <a:gd name="T0" fmla="*/ 0 w 173"/>
                <a:gd name="T1" fmla="*/ 43 h 130"/>
                <a:gd name="T2" fmla="*/ 43 w 173"/>
                <a:gd name="T3" fmla="*/ 0 h 130"/>
                <a:gd name="T4" fmla="*/ 130 w 173"/>
                <a:gd name="T5" fmla="*/ 0 h 130"/>
                <a:gd name="T6" fmla="*/ 173 w 173"/>
                <a:gd name="T7" fmla="*/ 43 h 130"/>
                <a:gd name="T8" fmla="*/ 173 w 173"/>
                <a:gd name="T9" fmla="*/ 86 h 130"/>
                <a:gd name="T10" fmla="*/ 130 w 173"/>
                <a:gd name="T11" fmla="*/ 130 h 130"/>
                <a:gd name="T12" fmla="*/ 86 w 173"/>
                <a:gd name="T13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3" h="130">
                  <a:moveTo>
                    <a:pt x="0" y="43"/>
                  </a:moveTo>
                  <a:lnTo>
                    <a:pt x="43" y="0"/>
                  </a:lnTo>
                  <a:lnTo>
                    <a:pt x="130" y="0"/>
                  </a:lnTo>
                  <a:lnTo>
                    <a:pt x="173" y="43"/>
                  </a:lnTo>
                  <a:lnTo>
                    <a:pt x="173" y="86"/>
                  </a:lnTo>
                  <a:lnTo>
                    <a:pt x="130" y="130"/>
                  </a:lnTo>
                  <a:lnTo>
                    <a:pt x="86" y="130"/>
                  </a:lnTo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" name="Freeform 29"/>
            <p:cNvSpPr>
              <a:spLocks/>
            </p:cNvSpPr>
            <p:nvPr/>
          </p:nvSpPr>
          <p:spPr bwMode="auto">
            <a:xfrm>
              <a:off x="2058" y="1157"/>
              <a:ext cx="21" cy="16"/>
            </a:xfrm>
            <a:custGeom>
              <a:avLst/>
              <a:gdLst>
                <a:gd name="T0" fmla="*/ 130 w 173"/>
                <a:gd name="T1" fmla="*/ 0 h 130"/>
                <a:gd name="T2" fmla="*/ 173 w 173"/>
                <a:gd name="T3" fmla="*/ 43 h 130"/>
                <a:gd name="T4" fmla="*/ 173 w 173"/>
                <a:gd name="T5" fmla="*/ 86 h 130"/>
                <a:gd name="T6" fmla="*/ 130 w 173"/>
                <a:gd name="T7" fmla="*/ 130 h 130"/>
                <a:gd name="T8" fmla="*/ 43 w 173"/>
                <a:gd name="T9" fmla="*/ 130 h 130"/>
                <a:gd name="T10" fmla="*/ 0 w 173"/>
                <a:gd name="T11" fmla="*/ 86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3" h="130">
                  <a:moveTo>
                    <a:pt x="130" y="0"/>
                  </a:moveTo>
                  <a:lnTo>
                    <a:pt x="173" y="43"/>
                  </a:lnTo>
                  <a:lnTo>
                    <a:pt x="173" y="86"/>
                  </a:lnTo>
                  <a:lnTo>
                    <a:pt x="130" y="130"/>
                  </a:lnTo>
                  <a:lnTo>
                    <a:pt x="43" y="130"/>
                  </a:lnTo>
                  <a:lnTo>
                    <a:pt x="0" y="86"/>
                  </a:lnTo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auto">
            <a:xfrm>
              <a:off x="2090" y="1141"/>
              <a:ext cx="16" cy="32"/>
            </a:xfrm>
            <a:custGeom>
              <a:avLst/>
              <a:gdLst>
                <a:gd name="T0" fmla="*/ 42 w 129"/>
                <a:gd name="T1" fmla="*/ 260 h 260"/>
                <a:gd name="T2" fmla="*/ 0 w 129"/>
                <a:gd name="T3" fmla="*/ 216 h 260"/>
                <a:gd name="T4" fmla="*/ 0 w 129"/>
                <a:gd name="T5" fmla="*/ 43 h 260"/>
                <a:gd name="T6" fmla="*/ 42 w 129"/>
                <a:gd name="T7" fmla="*/ 0 h 260"/>
                <a:gd name="T8" fmla="*/ 85 w 129"/>
                <a:gd name="T9" fmla="*/ 0 h 260"/>
                <a:gd name="T10" fmla="*/ 129 w 129"/>
                <a:gd name="T11" fmla="*/ 43 h 260"/>
                <a:gd name="T12" fmla="*/ 129 w 129"/>
                <a:gd name="T13" fmla="*/ 216 h 260"/>
                <a:gd name="T14" fmla="*/ 85 w 129"/>
                <a:gd name="T15" fmla="*/ 260 h 260"/>
                <a:gd name="T16" fmla="*/ 42 w 129"/>
                <a:gd name="T17" fmla="*/ 260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260">
                  <a:moveTo>
                    <a:pt x="42" y="260"/>
                  </a:moveTo>
                  <a:lnTo>
                    <a:pt x="0" y="216"/>
                  </a:lnTo>
                  <a:lnTo>
                    <a:pt x="0" y="43"/>
                  </a:lnTo>
                  <a:lnTo>
                    <a:pt x="42" y="0"/>
                  </a:lnTo>
                  <a:lnTo>
                    <a:pt x="85" y="0"/>
                  </a:lnTo>
                  <a:lnTo>
                    <a:pt x="129" y="43"/>
                  </a:lnTo>
                  <a:lnTo>
                    <a:pt x="129" y="216"/>
                  </a:lnTo>
                  <a:lnTo>
                    <a:pt x="85" y="260"/>
                  </a:lnTo>
                  <a:lnTo>
                    <a:pt x="42" y="260"/>
                  </a:lnTo>
                  <a:close/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4" name="Line 31"/>
            <p:cNvSpPr>
              <a:spLocks noChangeShapeType="1"/>
            </p:cNvSpPr>
            <p:nvPr/>
          </p:nvSpPr>
          <p:spPr bwMode="auto">
            <a:xfrm flipV="1">
              <a:off x="2150" y="1151"/>
              <a:ext cx="0" cy="22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2150" y="1151"/>
              <a:ext cx="10" cy="11"/>
            </a:xfrm>
            <a:custGeom>
              <a:avLst/>
              <a:gdLst>
                <a:gd name="T0" fmla="*/ 0 w 87"/>
                <a:gd name="T1" fmla="*/ 44 h 87"/>
                <a:gd name="T2" fmla="*/ 43 w 87"/>
                <a:gd name="T3" fmla="*/ 0 h 87"/>
                <a:gd name="T4" fmla="*/ 87 w 87"/>
                <a:gd name="T5" fmla="*/ 44 h 87"/>
                <a:gd name="T6" fmla="*/ 87 w 87"/>
                <a:gd name="T7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87">
                  <a:moveTo>
                    <a:pt x="0" y="44"/>
                  </a:moveTo>
                  <a:lnTo>
                    <a:pt x="43" y="0"/>
                  </a:lnTo>
                  <a:lnTo>
                    <a:pt x="87" y="44"/>
                  </a:lnTo>
                  <a:lnTo>
                    <a:pt x="87" y="87"/>
                  </a:lnTo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6" name="Freeform 33"/>
            <p:cNvSpPr>
              <a:spLocks/>
            </p:cNvSpPr>
            <p:nvPr/>
          </p:nvSpPr>
          <p:spPr bwMode="auto">
            <a:xfrm>
              <a:off x="2160" y="1151"/>
              <a:ext cx="11" cy="22"/>
            </a:xfrm>
            <a:custGeom>
              <a:avLst/>
              <a:gdLst>
                <a:gd name="T0" fmla="*/ 0 w 86"/>
                <a:gd name="T1" fmla="*/ 44 h 174"/>
                <a:gd name="T2" fmla="*/ 43 w 86"/>
                <a:gd name="T3" fmla="*/ 0 h 174"/>
                <a:gd name="T4" fmla="*/ 86 w 86"/>
                <a:gd name="T5" fmla="*/ 44 h 174"/>
                <a:gd name="T6" fmla="*/ 86 w 86"/>
                <a:gd name="T7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174">
                  <a:moveTo>
                    <a:pt x="0" y="44"/>
                  </a:moveTo>
                  <a:lnTo>
                    <a:pt x="43" y="0"/>
                  </a:lnTo>
                  <a:lnTo>
                    <a:pt x="86" y="44"/>
                  </a:lnTo>
                  <a:lnTo>
                    <a:pt x="86" y="174"/>
                  </a:lnTo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7" name="Line 34"/>
            <p:cNvSpPr>
              <a:spLocks noChangeShapeType="1"/>
            </p:cNvSpPr>
            <p:nvPr/>
          </p:nvSpPr>
          <p:spPr bwMode="auto">
            <a:xfrm flipV="1">
              <a:off x="2182" y="1151"/>
              <a:ext cx="0" cy="22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8" name="Freeform 35"/>
            <p:cNvSpPr>
              <a:spLocks/>
            </p:cNvSpPr>
            <p:nvPr/>
          </p:nvSpPr>
          <p:spPr bwMode="auto">
            <a:xfrm>
              <a:off x="2182" y="1151"/>
              <a:ext cx="11" cy="11"/>
            </a:xfrm>
            <a:custGeom>
              <a:avLst/>
              <a:gdLst>
                <a:gd name="T0" fmla="*/ 0 w 87"/>
                <a:gd name="T1" fmla="*/ 44 h 87"/>
                <a:gd name="T2" fmla="*/ 43 w 87"/>
                <a:gd name="T3" fmla="*/ 0 h 87"/>
                <a:gd name="T4" fmla="*/ 87 w 87"/>
                <a:gd name="T5" fmla="*/ 44 h 87"/>
                <a:gd name="T6" fmla="*/ 87 w 87"/>
                <a:gd name="T7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87">
                  <a:moveTo>
                    <a:pt x="0" y="44"/>
                  </a:moveTo>
                  <a:lnTo>
                    <a:pt x="43" y="0"/>
                  </a:lnTo>
                  <a:lnTo>
                    <a:pt x="87" y="44"/>
                  </a:lnTo>
                  <a:lnTo>
                    <a:pt x="87" y="87"/>
                  </a:lnTo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2193" y="1151"/>
              <a:ext cx="11" cy="22"/>
            </a:xfrm>
            <a:custGeom>
              <a:avLst/>
              <a:gdLst>
                <a:gd name="T0" fmla="*/ 0 w 86"/>
                <a:gd name="T1" fmla="*/ 44 h 174"/>
                <a:gd name="T2" fmla="*/ 43 w 86"/>
                <a:gd name="T3" fmla="*/ 0 h 174"/>
                <a:gd name="T4" fmla="*/ 86 w 86"/>
                <a:gd name="T5" fmla="*/ 44 h 174"/>
                <a:gd name="T6" fmla="*/ 86 w 86"/>
                <a:gd name="T7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174">
                  <a:moveTo>
                    <a:pt x="0" y="44"/>
                  </a:moveTo>
                  <a:lnTo>
                    <a:pt x="43" y="0"/>
                  </a:lnTo>
                  <a:lnTo>
                    <a:pt x="86" y="44"/>
                  </a:lnTo>
                  <a:lnTo>
                    <a:pt x="86" y="174"/>
                  </a:lnTo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0" name="Line 37"/>
            <p:cNvSpPr>
              <a:spLocks noChangeShapeType="1"/>
            </p:cNvSpPr>
            <p:nvPr/>
          </p:nvSpPr>
          <p:spPr bwMode="auto">
            <a:xfrm>
              <a:off x="3207" y="1565"/>
              <a:ext cx="165" cy="0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1" name="Line 38"/>
            <p:cNvSpPr>
              <a:spLocks noChangeShapeType="1"/>
            </p:cNvSpPr>
            <p:nvPr/>
          </p:nvSpPr>
          <p:spPr bwMode="auto">
            <a:xfrm>
              <a:off x="3207" y="1266"/>
              <a:ext cx="165" cy="0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2" name="Line 39"/>
            <p:cNvSpPr>
              <a:spLocks noChangeShapeType="1"/>
            </p:cNvSpPr>
            <p:nvPr/>
          </p:nvSpPr>
          <p:spPr bwMode="auto">
            <a:xfrm flipV="1">
              <a:off x="3356" y="1299"/>
              <a:ext cx="0" cy="233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3351" y="1532"/>
              <a:ext cx="11" cy="33"/>
            </a:xfrm>
            <a:custGeom>
              <a:avLst/>
              <a:gdLst>
                <a:gd name="T0" fmla="*/ 0 w 87"/>
                <a:gd name="T1" fmla="*/ 0 h 260"/>
                <a:gd name="T2" fmla="*/ 87 w 87"/>
                <a:gd name="T3" fmla="*/ 0 h 260"/>
                <a:gd name="T4" fmla="*/ 43 w 87"/>
                <a:gd name="T5" fmla="*/ 260 h 260"/>
                <a:gd name="T6" fmla="*/ 0 w 87"/>
                <a:gd name="T7" fmla="*/ 0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260">
                  <a:moveTo>
                    <a:pt x="0" y="0"/>
                  </a:moveTo>
                  <a:lnTo>
                    <a:pt x="87" y="0"/>
                  </a:lnTo>
                  <a:lnTo>
                    <a:pt x="43" y="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12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4" name="Freeform 41"/>
            <p:cNvSpPr>
              <a:spLocks/>
            </p:cNvSpPr>
            <p:nvPr/>
          </p:nvSpPr>
          <p:spPr bwMode="auto">
            <a:xfrm>
              <a:off x="3351" y="1266"/>
              <a:ext cx="11" cy="33"/>
            </a:xfrm>
            <a:custGeom>
              <a:avLst/>
              <a:gdLst>
                <a:gd name="T0" fmla="*/ 0 w 87"/>
                <a:gd name="T1" fmla="*/ 260 h 260"/>
                <a:gd name="T2" fmla="*/ 87 w 87"/>
                <a:gd name="T3" fmla="*/ 260 h 260"/>
                <a:gd name="T4" fmla="*/ 43 w 87"/>
                <a:gd name="T5" fmla="*/ 0 h 260"/>
                <a:gd name="T6" fmla="*/ 0 w 87"/>
                <a:gd name="T7" fmla="*/ 260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260">
                  <a:moveTo>
                    <a:pt x="0" y="260"/>
                  </a:moveTo>
                  <a:lnTo>
                    <a:pt x="87" y="260"/>
                  </a:lnTo>
                  <a:lnTo>
                    <a:pt x="43" y="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212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5" name="Freeform 42"/>
            <p:cNvSpPr>
              <a:spLocks/>
            </p:cNvSpPr>
            <p:nvPr/>
          </p:nvSpPr>
          <p:spPr bwMode="auto">
            <a:xfrm>
              <a:off x="3316" y="1480"/>
              <a:ext cx="32" cy="22"/>
            </a:xfrm>
            <a:custGeom>
              <a:avLst/>
              <a:gdLst>
                <a:gd name="T0" fmla="*/ 43 w 260"/>
                <a:gd name="T1" fmla="*/ 174 h 174"/>
                <a:gd name="T2" fmla="*/ 0 w 260"/>
                <a:gd name="T3" fmla="*/ 130 h 174"/>
                <a:gd name="T4" fmla="*/ 0 w 260"/>
                <a:gd name="T5" fmla="*/ 44 h 174"/>
                <a:gd name="T6" fmla="*/ 43 w 260"/>
                <a:gd name="T7" fmla="*/ 0 h 174"/>
                <a:gd name="T8" fmla="*/ 87 w 260"/>
                <a:gd name="T9" fmla="*/ 0 h 174"/>
                <a:gd name="T10" fmla="*/ 130 w 260"/>
                <a:gd name="T11" fmla="*/ 44 h 174"/>
                <a:gd name="T12" fmla="*/ 130 w 260"/>
                <a:gd name="T13" fmla="*/ 130 h 174"/>
                <a:gd name="T14" fmla="*/ 173 w 260"/>
                <a:gd name="T15" fmla="*/ 174 h 174"/>
                <a:gd name="T16" fmla="*/ 260 w 260"/>
                <a:gd name="T17" fmla="*/ 174 h 174"/>
                <a:gd name="T18" fmla="*/ 260 w 260"/>
                <a:gd name="T19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0" h="174">
                  <a:moveTo>
                    <a:pt x="43" y="174"/>
                  </a:moveTo>
                  <a:lnTo>
                    <a:pt x="0" y="130"/>
                  </a:lnTo>
                  <a:lnTo>
                    <a:pt x="0" y="44"/>
                  </a:lnTo>
                  <a:lnTo>
                    <a:pt x="43" y="0"/>
                  </a:lnTo>
                  <a:lnTo>
                    <a:pt x="87" y="0"/>
                  </a:lnTo>
                  <a:lnTo>
                    <a:pt x="130" y="44"/>
                  </a:lnTo>
                  <a:lnTo>
                    <a:pt x="130" y="130"/>
                  </a:lnTo>
                  <a:lnTo>
                    <a:pt x="173" y="174"/>
                  </a:lnTo>
                  <a:lnTo>
                    <a:pt x="260" y="174"/>
                  </a:lnTo>
                  <a:lnTo>
                    <a:pt x="260" y="0"/>
                  </a:lnTo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6" name="Freeform 43"/>
            <p:cNvSpPr>
              <a:spLocks/>
            </p:cNvSpPr>
            <p:nvPr/>
          </p:nvSpPr>
          <p:spPr bwMode="auto">
            <a:xfrm>
              <a:off x="3316" y="1453"/>
              <a:ext cx="32" cy="17"/>
            </a:xfrm>
            <a:custGeom>
              <a:avLst/>
              <a:gdLst>
                <a:gd name="T0" fmla="*/ 260 w 260"/>
                <a:gd name="T1" fmla="*/ 87 h 131"/>
                <a:gd name="T2" fmla="*/ 217 w 260"/>
                <a:gd name="T3" fmla="*/ 131 h 131"/>
                <a:gd name="T4" fmla="*/ 43 w 260"/>
                <a:gd name="T5" fmla="*/ 131 h 131"/>
                <a:gd name="T6" fmla="*/ 0 w 260"/>
                <a:gd name="T7" fmla="*/ 87 h 131"/>
                <a:gd name="T8" fmla="*/ 0 w 260"/>
                <a:gd name="T9" fmla="*/ 44 h 131"/>
                <a:gd name="T10" fmla="*/ 43 w 260"/>
                <a:gd name="T11" fmla="*/ 0 h 131"/>
                <a:gd name="T12" fmla="*/ 217 w 260"/>
                <a:gd name="T13" fmla="*/ 0 h 131"/>
                <a:gd name="T14" fmla="*/ 260 w 260"/>
                <a:gd name="T15" fmla="*/ 44 h 131"/>
                <a:gd name="T16" fmla="*/ 260 w 260"/>
                <a:gd name="T17" fmla="*/ 87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0" h="131">
                  <a:moveTo>
                    <a:pt x="260" y="87"/>
                  </a:moveTo>
                  <a:lnTo>
                    <a:pt x="217" y="131"/>
                  </a:lnTo>
                  <a:lnTo>
                    <a:pt x="43" y="131"/>
                  </a:lnTo>
                  <a:lnTo>
                    <a:pt x="0" y="87"/>
                  </a:lnTo>
                  <a:lnTo>
                    <a:pt x="0" y="44"/>
                  </a:lnTo>
                  <a:lnTo>
                    <a:pt x="43" y="0"/>
                  </a:lnTo>
                  <a:lnTo>
                    <a:pt x="217" y="0"/>
                  </a:lnTo>
                  <a:lnTo>
                    <a:pt x="260" y="44"/>
                  </a:lnTo>
                  <a:lnTo>
                    <a:pt x="260" y="87"/>
                  </a:lnTo>
                  <a:close/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7" name="Freeform 44"/>
            <p:cNvSpPr>
              <a:spLocks/>
            </p:cNvSpPr>
            <p:nvPr/>
          </p:nvSpPr>
          <p:spPr bwMode="auto">
            <a:xfrm>
              <a:off x="3316" y="1426"/>
              <a:ext cx="32" cy="17"/>
            </a:xfrm>
            <a:custGeom>
              <a:avLst/>
              <a:gdLst>
                <a:gd name="T0" fmla="*/ 260 w 260"/>
                <a:gd name="T1" fmla="*/ 86 h 130"/>
                <a:gd name="T2" fmla="*/ 217 w 260"/>
                <a:gd name="T3" fmla="*/ 130 h 130"/>
                <a:gd name="T4" fmla="*/ 43 w 260"/>
                <a:gd name="T5" fmla="*/ 130 h 130"/>
                <a:gd name="T6" fmla="*/ 0 w 260"/>
                <a:gd name="T7" fmla="*/ 86 h 130"/>
                <a:gd name="T8" fmla="*/ 0 w 260"/>
                <a:gd name="T9" fmla="*/ 43 h 130"/>
                <a:gd name="T10" fmla="*/ 43 w 260"/>
                <a:gd name="T11" fmla="*/ 0 h 130"/>
                <a:gd name="T12" fmla="*/ 217 w 260"/>
                <a:gd name="T13" fmla="*/ 0 h 130"/>
                <a:gd name="T14" fmla="*/ 260 w 260"/>
                <a:gd name="T15" fmla="*/ 43 h 130"/>
                <a:gd name="T16" fmla="*/ 260 w 260"/>
                <a:gd name="T17" fmla="*/ 86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0" h="130">
                  <a:moveTo>
                    <a:pt x="260" y="86"/>
                  </a:moveTo>
                  <a:lnTo>
                    <a:pt x="217" y="130"/>
                  </a:lnTo>
                  <a:lnTo>
                    <a:pt x="43" y="130"/>
                  </a:lnTo>
                  <a:lnTo>
                    <a:pt x="0" y="86"/>
                  </a:lnTo>
                  <a:lnTo>
                    <a:pt x="0" y="43"/>
                  </a:lnTo>
                  <a:lnTo>
                    <a:pt x="43" y="0"/>
                  </a:lnTo>
                  <a:lnTo>
                    <a:pt x="217" y="0"/>
                  </a:lnTo>
                  <a:lnTo>
                    <a:pt x="260" y="43"/>
                  </a:lnTo>
                  <a:lnTo>
                    <a:pt x="260" y="86"/>
                  </a:lnTo>
                  <a:close/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8" name="Line 45"/>
            <p:cNvSpPr>
              <a:spLocks noChangeShapeType="1"/>
            </p:cNvSpPr>
            <p:nvPr/>
          </p:nvSpPr>
          <p:spPr bwMode="auto">
            <a:xfrm flipH="1">
              <a:off x="3326" y="1383"/>
              <a:ext cx="22" cy="0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9" name="Freeform 46"/>
            <p:cNvSpPr>
              <a:spLocks/>
            </p:cNvSpPr>
            <p:nvPr/>
          </p:nvSpPr>
          <p:spPr bwMode="auto">
            <a:xfrm>
              <a:off x="3326" y="1372"/>
              <a:ext cx="11" cy="11"/>
            </a:xfrm>
            <a:custGeom>
              <a:avLst/>
              <a:gdLst>
                <a:gd name="T0" fmla="*/ 43 w 86"/>
                <a:gd name="T1" fmla="*/ 87 h 87"/>
                <a:gd name="T2" fmla="*/ 0 w 86"/>
                <a:gd name="T3" fmla="*/ 44 h 87"/>
                <a:gd name="T4" fmla="*/ 43 w 86"/>
                <a:gd name="T5" fmla="*/ 0 h 87"/>
                <a:gd name="T6" fmla="*/ 86 w 86"/>
                <a:gd name="T7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87">
                  <a:moveTo>
                    <a:pt x="43" y="87"/>
                  </a:moveTo>
                  <a:lnTo>
                    <a:pt x="0" y="44"/>
                  </a:lnTo>
                  <a:lnTo>
                    <a:pt x="43" y="0"/>
                  </a:lnTo>
                  <a:lnTo>
                    <a:pt x="86" y="0"/>
                  </a:lnTo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0" name="Freeform 47"/>
            <p:cNvSpPr>
              <a:spLocks/>
            </p:cNvSpPr>
            <p:nvPr/>
          </p:nvSpPr>
          <p:spPr bwMode="auto">
            <a:xfrm>
              <a:off x="3326" y="1361"/>
              <a:ext cx="22" cy="11"/>
            </a:xfrm>
            <a:custGeom>
              <a:avLst/>
              <a:gdLst>
                <a:gd name="T0" fmla="*/ 43 w 173"/>
                <a:gd name="T1" fmla="*/ 86 h 86"/>
                <a:gd name="T2" fmla="*/ 0 w 173"/>
                <a:gd name="T3" fmla="*/ 43 h 86"/>
                <a:gd name="T4" fmla="*/ 43 w 173"/>
                <a:gd name="T5" fmla="*/ 0 h 86"/>
                <a:gd name="T6" fmla="*/ 173 w 173"/>
                <a:gd name="T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3" h="86">
                  <a:moveTo>
                    <a:pt x="43" y="86"/>
                  </a:moveTo>
                  <a:lnTo>
                    <a:pt x="0" y="43"/>
                  </a:lnTo>
                  <a:lnTo>
                    <a:pt x="43" y="0"/>
                  </a:lnTo>
                  <a:lnTo>
                    <a:pt x="173" y="0"/>
                  </a:lnTo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1" name="Line 48"/>
            <p:cNvSpPr>
              <a:spLocks noChangeShapeType="1"/>
            </p:cNvSpPr>
            <p:nvPr/>
          </p:nvSpPr>
          <p:spPr bwMode="auto">
            <a:xfrm flipH="1">
              <a:off x="3326" y="1351"/>
              <a:ext cx="22" cy="0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2" name="Freeform 49"/>
            <p:cNvSpPr>
              <a:spLocks/>
            </p:cNvSpPr>
            <p:nvPr/>
          </p:nvSpPr>
          <p:spPr bwMode="auto">
            <a:xfrm>
              <a:off x="3326" y="1340"/>
              <a:ext cx="11" cy="11"/>
            </a:xfrm>
            <a:custGeom>
              <a:avLst/>
              <a:gdLst>
                <a:gd name="T0" fmla="*/ 43 w 86"/>
                <a:gd name="T1" fmla="*/ 87 h 87"/>
                <a:gd name="T2" fmla="*/ 0 w 86"/>
                <a:gd name="T3" fmla="*/ 44 h 87"/>
                <a:gd name="T4" fmla="*/ 43 w 86"/>
                <a:gd name="T5" fmla="*/ 0 h 87"/>
                <a:gd name="T6" fmla="*/ 86 w 86"/>
                <a:gd name="T7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87">
                  <a:moveTo>
                    <a:pt x="43" y="87"/>
                  </a:moveTo>
                  <a:lnTo>
                    <a:pt x="0" y="44"/>
                  </a:lnTo>
                  <a:lnTo>
                    <a:pt x="43" y="0"/>
                  </a:lnTo>
                  <a:lnTo>
                    <a:pt x="86" y="0"/>
                  </a:lnTo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3" name="Freeform 50"/>
            <p:cNvSpPr>
              <a:spLocks/>
            </p:cNvSpPr>
            <p:nvPr/>
          </p:nvSpPr>
          <p:spPr bwMode="auto">
            <a:xfrm>
              <a:off x="3326" y="1329"/>
              <a:ext cx="22" cy="11"/>
            </a:xfrm>
            <a:custGeom>
              <a:avLst/>
              <a:gdLst>
                <a:gd name="T0" fmla="*/ 43 w 173"/>
                <a:gd name="T1" fmla="*/ 86 h 86"/>
                <a:gd name="T2" fmla="*/ 0 w 173"/>
                <a:gd name="T3" fmla="*/ 43 h 86"/>
                <a:gd name="T4" fmla="*/ 43 w 173"/>
                <a:gd name="T5" fmla="*/ 0 h 86"/>
                <a:gd name="T6" fmla="*/ 173 w 173"/>
                <a:gd name="T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3" h="86">
                  <a:moveTo>
                    <a:pt x="43" y="86"/>
                  </a:moveTo>
                  <a:lnTo>
                    <a:pt x="0" y="43"/>
                  </a:lnTo>
                  <a:lnTo>
                    <a:pt x="43" y="0"/>
                  </a:lnTo>
                  <a:lnTo>
                    <a:pt x="173" y="0"/>
                  </a:lnTo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4" name="Line 51"/>
            <p:cNvSpPr>
              <a:spLocks noChangeShapeType="1"/>
            </p:cNvSpPr>
            <p:nvPr/>
          </p:nvSpPr>
          <p:spPr bwMode="auto">
            <a:xfrm>
              <a:off x="2792" y="1981"/>
              <a:ext cx="0" cy="188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5" name="Line 52"/>
            <p:cNvSpPr>
              <a:spLocks noChangeShapeType="1"/>
            </p:cNvSpPr>
            <p:nvPr/>
          </p:nvSpPr>
          <p:spPr bwMode="auto">
            <a:xfrm>
              <a:off x="3207" y="1565"/>
              <a:ext cx="0" cy="604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6" name="Line 53"/>
            <p:cNvSpPr>
              <a:spLocks noChangeShapeType="1"/>
            </p:cNvSpPr>
            <p:nvPr/>
          </p:nvSpPr>
          <p:spPr bwMode="auto">
            <a:xfrm>
              <a:off x="2824" y="2153"/>
              <a:ext cx="351" cy="0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7" name="Freeform 54"/>
            <p:cNvSpPr>
              <a:spLocks/>
            </p:cNvSpPr>
            <p:nvPr/>
          </p:nvSpPr>
          <p:spPr bwMode="auto">
            <a:xfrm>
              <a:off x="2792" y="2148"/>
              <a:ext cx="32" cy="11"/>
            </a:xfrm>
            <a:custGeom>
              <a:avLst/>
              <a:gdLst>
                <a:gd name="T0" fmla="*/ 260 w 260"/>
                <a:gd name="T1" fmla="*/ 0 h 87"/>
                <a:gd name="T2" fmla="*/ 260 w 260"/>
                <a:gd name="T3" fmla="*/ 87 h 87"/>
                <a:gd name="T4" fmla="*/ 0 w 260"/>
                <a:gd name="T5" fmla="*/ 44 h 87"/>
                <a:gd name="T6" fmla="*/ 260 w 260"/>
                <a:gd name="T7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87">
                  <a:moveTo>
                    <a:pt x="260" y="0"/>
                  </a:moveTo>
                  <a:lnTo>
                    <a:pt x="260" y="87"/>
                  </a:lnTo>
                  <a:lnTo>
                    <a:pt x="0" y="44"/>
                  </a:lnTo>
                  <a:lnTo>
                    <a:pt x="260" y="0"/>
                  </a:lnTo>
                  <a:close/>
                </a:path>
              </a:pathLst>
            </a:custGeom>
            <a:solidFill>
              <a:srgbClr val="212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8" name="Freeform 55"/>
            <p:cNvSpPr>
              <a:spLocks/>
            </p:cNvSpPr>
            <p:nvPr/>
          </p:nvSpPr>
          <p:spPr bwMode="auto">
            <a:xfrm>
              <a:off x="3175" y="2148"/>
              <a:ext cx="32" cy="11"/>
            </a:xfrm>
            <a:custGeom>
              <a:avLst/>
              <a:gdLst>
                <a:gd name="T0" fmla="*/ 0 w 260"/>
                <a:gd name="T1" fmla="*/ 0 h 87"/>
                <a:gd name="T2" fmla="*/ 0 w 260"/>
                <a:gd name="T3" fmla="*/ 87 h 87"/>
                <a:gd name="T4" fmla="*/ 260 w 260"/>
                <a:gd name="T5" fmla="*/ 44 h 87"/>
                <a:gd name="T6" fmla="*/ 0 w 260"/>
                <a:gd name="T7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87">
                  <a:moveTo>
                    <a:pt x="0" y="0"/>
                  </a:moveTo>
                  <a:lnTo>
                    <a:pt x="0" y="87"/>
                  </a:lnTo>
                  <a:lnTo>
                    <a:pt x="260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12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9" name="Freeform 56"/>
            <p:cNvSpPr>
              <a:spLocks/>
            </p:cNvSpPr>
            <p:nvPr/>
          </p:nvSpPr>
          <p:spPr bwMode="auto">
            <a:xfrm>
              <a:off x="2913" y="2113"/>
              <a:ext cx="21" cy="16"/>
            </a:xfrm>
            <a:custGeom>
              <a:avLst/>
              <a:gdLst>
                <a:gd name="T0" fmla="*/ 0 w 173"/>
                <a:gd name="T1" fmla="*/ 43 h 130"/>
                <a:gd name="T2" fmla="*/ 43 w 173"/>
                <a:gd name="T3" fmla="*/ 0 h 130"/>
                <a:gd name="T4" fmla="*/ 130 w 173"/>
                <a:gd name="T5" fmla="*/ 0 h 130"/>
                <a:gd name="T6" fmla="*/ 173 w 173"/>
                <a:gd name="T7" fmla="*/ 43 h 130"/>
                <a:gd name="T8" fmla="*/ 173 w 173"/>
                <a:gd name="T9" fmla="*/ 87 h 130"/>
                <a:gd name="T10" fmla="*/ 130 w 173"/>
                <a:gd name="T11" fmla="*/ 130 h 130"/>
                <a:gd name="T12" fmla="*/ 87 w 173"/>
                <a:gd name="T13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3" h="130">
                  <a:moveTo>
                    <a:pt x="0" y="43"/>
                  </a:moveTo>
                  <a:lnTo>
                    <a:pt x="43" y="0"/>
                  </a:lnTo>
                  <a:lnTo>
                    <a:pt x="130" y="0"/>
                  </a:lnTo>
                  <a:lnTo>
                    <a:pt x="173" y="43"/>
                  </a:lnTo>
                  <a:lnTo>
                    <a:pt x="173" y="87"/>
                  </a:lnTo>
                  <a:lnTo>
                    <a:pt x="130" y="130"/>
                  </a:lnTo>
                  <a:lnTo>
                    <a:pt x="87" y="130"/>
                  </a:lnTo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0" name="Freeform 57"/>
            <p:cNvSpPr>
              <a:spLocks/>
            </p:cNvSpPr>
            <p:nvPr/>
          </p:nvSpPr>
          <p:spPr bwMode="auto">
            <a:xfrm>
              <a:off x="2913" y="2129"/>
              <a:ext cx="21" cy="16"/>
            </a:xfrm>
            <a:custGeom>
              <a:avLst/>
              <a:gdLst>
                <a:gd name="T0" fmla="*/ 130 w 173"/>
                <a:gd name="T1" fmla="*/ 0 h 130"/>
                <a:gd name="T2" fmla="*/ 173 w 173"/>
                <a:gd name="T3" fmla="*/ 43 h 130"/>
                <a:gd name="T4" fmla="*/ 173 w 173"/>
                <a:gd name="T5" fmla="*/ 87 h 130"/>
                <a:gd name="T6" fmla="*/ 130 w 173"/>
                <a:gd name="T7" fmla="*/ 130 h 130"/>
                <a:gd name="T8" fmla="*/ 43 w 173"/>
                <a:gd name="T9" fmla="*/ 130 h 130"/>
                <a:gd name="T10" fmla="*/ 0 w 173"/>
                <a:gd name="T11" fmla="*/ 87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3" h="130">
                  <a:moveTo>
                    <a:pt x="130" y="0"/>
                  </a:moveTo>
                  <a:lnTo>
                    <a:pt x="173" y="43"/>
                  </a:lnTo>
                  <a:lnTo>
                    <a:pt x="173" y="87"/>
                  </a:lnTo>
                  <a:lnTo>
                    <a:pt x="130" y="130"/>
                  </a:lnTo>
                  <a:lnTo>
                    <a:pt x="43" y="130"/>
                  </a:lnTo>
                  <a:lnTo>
                    <a:pt x="0" y="87"/>
                  </a:lnTo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1" name="Freeform 58"/>
            <p:cNvSpPr>
              <a:spLocks/>
            </p:cNvSpPr>
            <p:nvPr/>
          </p:nvSpPr>
          <p:spPr bwMode="auto">
            <a:xfrm>
              <a:off x="2945" y="2113"/>
              <a:ext cx="17" cy="32"/>
            </a:xfrm>
            <a:custGeom>
              <a:avLst/>
              <a:gdLst>
                <a:gd name="T0" fmla="*/ 43 w 130"/>
                <a:gd name="T1" fmla="*/ 260 h 260"/>
                <a:gd name="T2" fmla="*/ 0 w 130"/>
                <a:gd name="T3" fmla="*/ 217 h 260"/>
                <a:gd name="T4" fmla="*/ 0 w 130"/>
                <a:gd name="T5" fmla="*/ 43 h 260"/>
                <a:gd name="T6" fmla="*/ 43 w 130"/>
                <a:gd name="T7" fmla="*/ 0 h 260"/>
                <a:gd name="T8" fmla="*/ 87 w 130"/>
                <a:gd name="T9" fmla="*/ 0 h 260"/>
                <a:gd name="T10" fmla="*/ 130 w 130"/>
                <a:gd name="T11" fmla="*/ 43 h 260"/>
                <a:gd name="T12" fmla="*/ 130 w 130"/>
                <a:gd name="T13" fmla="*/ 217 h 260"/>
                <a:gd name="T14" fmla="*/ 87 w 130"/>
                <a:gd name="T15" fmla="*/ 260 h 260"/>
                <a:gd name="T16" fmla="*/ 43 w 130"/>
                <a:gd name="T17" fmla="*/ 260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260">
                  <a:moveTo>
                    <a:pt x="43" y="260"/>
                  </a:moveTo>
                  <a:lnTo>
                    <a:pt x="0" y="217"/>
                  </a:lnTo>
                  <a:lnTo>
                    <a:pt x="0" y="43"/>
                  </a:lnTo>
                  <a:lnTo>
                    <a:pt x="43" y="0"/>
                  </a:lnTo>
                  <a:lnTo>
                    <a:pt x="87" y="0"/>
                  </a:lnTo>
                  <a:lnTo>
                    <a:pt x="130" y="43"/>
                  </a:lnTo>
                  <a:lnTo>
                    <a:pt x="130" y="217"/>
                  </a:lnTo>
                  <a:lnTo>
                    <a:pt x="87" y="260"/>
                  </a:lnTo>
                  <a:lnTo>
                    <a:pt x="43" y="260"/>
                  </a:lnTo>
                  <a:close/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2" name="Freeform 59"/>
            <p:cNvSpPr>
              <a:spLocks/>
            </p:cNvSpPr>
            <p:nvPr/>
          </p:nvSpPr>
          <p:spPr bwMode="auto">
            <a:xfrm>
              <a:off x="2972" y="2113"/>
              <a:ext cx="17" cy="32"/>
            </a:xfrm>
            <a:custGeom>
              <a:avLst/>
              <a:gdLst>
                <a:gd name="T0" fmla="*/ 43 w 130"/>
                <a:gd name="T1" fmla="*/ 260 h 260"/>
                <a:gd name="T2" fmla="*/ 0 w 130"/>
                <a:gd name="T3" fmla="*/ 217 h 260"/>
                <a:gd name="T4" fmla="*/ 0 w 130"/>
                <a:gd name="T5" fmla="*/ 43 h 260"/>
                <a:gd name="T6" fmla="*/ 43 w 130"/>
                <a:gd name="T7" fmla="*/ 0 h 260"/>
                <a:gd name="T8" fmla="*/ 86 w 130"/>
                <a:gd name="T9" fmla="*/ 0 h 260"/>
                <a:gd name="T10" fmla="*/ 130 w 130"/>
                <a:gd name="T11" fmla="*/ 43 h 260"/>
                <a:gd name="T12" fmla="*/ 130 w 130"/>
                <a:gd name="T13" fmla="*/ 217 h 260"/>
                <a:gd name="T14" fmla="*/ 86 w 130"/>
                <a:gd name="T15" fmla="*/ 260 h 260"/>
                <a:gd name="T16" fmla="*/ 43 w 130"/>
                <a:gd name="T17" fmla="*/ 260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260">
                  <a:moveTo>
                    <a:pt x="43" y="260"/>
                  </a:moveTo>
                  <a:lnTo>
                    <a:pt x="0" y="217"/>
                  </a:lnTo>
                  <a:lnTo>
                    <a:pt x="0" y="43"/>
                  </a:lnTo>
                  <a:lnTo>
                    <a:pt x="43" y="0"/>
                  </a:lnTo>
                  <a:lnTo>
                    <a:pt x="86" y="0"/>
                  </a:lnTo>
                  <a:lnTo>
                    <a:pt x="130" y="43"/>
                  </a:lnTo>
                  <a:lnTo>
                    <a:pt x="130" y="217"/>
                  </a:lnTo>
                  <a:lnTo>
                    <a:pt x="86" y="260"/>
                  </a:lnTo>
                  <a:lnTo>
                    <a:pt x="43" y="260"/>
                  </a:lnTo>
                  <a:close/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3" name="Line 60"/>
            <p:cNvSpPr>
              <a:spLocks noChangeShapeType="1"/>
            </p:cNvSpPr>
            <p:nvPr/>
          </p:nvSpPr>
          <p:spPr bwMode="auto">
            <a:xfrm flipV="1">
              <a:off x="3032" y="2123"/>
              <a:ext cx="0" cy="22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4" name="Freeform 61"/>
            <p:cNvSpPr>
              <a:spLocks/>
            </p:cNvSpPr>
            <p:nvPr/>
          </p:nvSpPr>
          <p:spPr bwMode="auto">
            <a:xfrm>
              <a:off x="3032" y="2123"/>
              <a:ext cx="11" cy="11"/>
            </a:xfrm>
            <a:custGeom>
              <a:avLst/>
              <a:gdLst>
                <a:gd name="T0" fmla="*/ 0 w 87"/>
                <a:gd name="T1" fmla="*/ 43 h 86"/>
                <a:gd name="T2" fmla="*/ 43 w 87"/>
                <a:gd name="T3" fmla="*/ 0 h 86"/>
                <a:gd name="T4" fmla="*/ 87 w 87"/>
                <a:gd name="T5" fmla="*/ 43 h 86"/>
                <a:gd name="T6" fmla="*/ 87 w 87"/>
                <a:gd name="T7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86">
                  <a:moveTo>
                    <a:pt x="0" y="43"/>
                  </a:moveTo>
                  <a:lnTo>
                    <a:pt x="43" y="0"/>
                  </a:lnTo>
                  <a:lnTo>
                    <a:pt x="87" y="43"/>
                  </a:lnTo>
                  <a:lnTo>
                    <a:pt x="87" y="86"/>
                  </a:lnTo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5" name="Freeform 62"/>
            <p:cNvSpPr>
              <a:spLocks/>
            </p:cNvSpPr>
            <p:nvPr/>
          </p:nvSpPr>
          <p:spPr bwMode="auto">
            <a:xfrm>
              <a:off x="3043" y="2123"/>
              <a:ext cx="10" cy="22"/>
            </a:xfrm>
            <a:custGeom>
              <a:avLst/>
              <a:gdLst>
                <a:gd name="T0" fmla="*/ 0 w 85"/>
                <a:gd name="T1" fmla="*/ 43 h 173"/>
                <a:gd name="T2" fmla="*/ 43 w 85"/>
                <a:gd name="T3" fmla="*/ 0 h 173"/>
                <a:gd name="T4" fmla="*/ 85 w 85"/>
                <a:gd name="T5" fmla="*/ 43 h 173"/>
                <a:gd name="T6" fmla="*/ 85 w 85"/>
                <a:gd name="T7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173">
                  <a:moveTo>
                    <a:pt x="0" y="43"/>
                  </a:moveTo>
                  <a:lnTo>
                    <a:pt x="43" y="0"/>
                  </a:lnTo>
                  <a:lnTo>
                    <a:pt x="85" y="43"/>
                  </a:lnTo>
                  <a:lnTo>
                    <a:pt x="85" y="173"/>
                  </a:lnTo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6" name="Line 63"/>
            <p:cNvSpPr>
              <a:spLocks noChangeShapeType="1"/>
            </p:cNvSpPr>
            <p:nvPr/>
          </p:nvSpPr>
          <p:spPr bwMode="auto">
            <a:xfrm flipV="1">
              <a:off x="3064" y="2123"/>
              <a:ext cx="0" cy="22"/>
            </a:xfrm>
            <a:prstGeom prst="line">
              <a:avLst/>
            </a:pr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7" name="Freeform 64"/>
            <p:cNvSpPr>
              <a:spLocks/>
            </p:cNvSpPr>
            <p:nvPr/>
          </p:nvSpPr>
          <p:spPr bwMode="auto">
            <a:xfrm>
              <a:off x="3064" y="2123"/>
              <a:ext cx="11" cy="11"/>
            </a:xfrm>
            <a:custGeom>
              <a:avLst/>
              <a:gdLst>
                <a:gd name="T0" fmla="*/ 0 w 87"/>
                <a:gd name="T1" fmla="*/ 43 h 86"/>
                <a:gd name="T2" fmla="*/ 43 w 87"/>
                <a:gd name="T3" fmla="*/ 0 h 86"/>
                <a:gd name="T4" fmla="*/ 87 w 87"/>
                <a:gd name="T5" fmla="*/ 43 h 86"/>
                <a:gd name="T6" fmla="*/ 87 w 87"/>
                <a:gd name="T7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86">
                  <a:moveTo>
                    <a:pt x="0" y="43"/>
                  </a:moveTo>
                  <a:lnTo>
                    <a:pt x="43" y="0"/>
                  </a:lnTo>
                  <a:lnTo>
                    <a:pt x="87" y="43"/>
                  </a:lnTo>
                  <a:lnTo>
                    <a:pt x="87" y="86"/>
                  </a:lnTo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8" name="Freeform 65"/>
            <p:cNvSpPr>
              <a:spLocks/>
            </p:cNvSpPr>
            <p:nvPr/>
          </p:nvSpPr>
          <p:spPr bwMode="auto">
            <a:xfrm>
              <a:off x="3075" y="2123"/>
              <a:ext cx="11" cy="22"/>
            </a:xfrm>
            <a:custGeom>
              <a:avLst/>
              <a:gdLst>
                <a:gd name="T0" fmla="*/ 0 w 86"/>
                <a:gd name="T1" fmla="*/ 43 h 173"/>
                <a:gd name="T2" fmla="*/ 43 w 86"/>
                <a:gd name="T3" fmla="*/ 0 h 173"/>
                <a:gd name="T4" fmla="*/ 86 w 86"/>
                <a:gd name="T5" fmla="*/ 43 h 173"/>
                <a:gd name="T6" fmla="*/ 86 w 86"/>
                <a:gd name="T7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173">
                  <a:moveTo>
                    <a:pt x="0" y="43"/>
                  </a:moveTo>
                  <a:lnTo>
                    <a:pt x="43" y="0"/>
                  </a:lnTo>
                  <a:lnTo>
                    <a:pt x="86" y="43"/>
                  </a:lnTo>
                  <a:lnTo>
                    <a:pt x="86" y="173"/>
                  </a:lnTo>
                </a:path>
              </a:pathLst>
            </a:custGeom>
            <a:noFill/>
            <a:ln w="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sp>
        <p:nvSpPr>
          <p:cNvPr id="69" name="pole tekstowe 68"/>
          <p:cNvSpPr txBox="1"/>
          <p:nvPr/>
        </p:nvSpPr>
        <p:spPr>
          <a:xfrm>
            <a:off x="2233613" y="3575069"/>
            <a:ext cx="15406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/>
              <a:t>Rys.1 Wymiary stolika</a:t>
            </a:r>
            <a:endParaRPr lang="pl-PL" sz="1200" dirty="0"/>
          </a:p>
        </p:txBody>
      </p:sp>
      <p:sp>
        <p:nvSpPr>
          <p:cNvPr id="2" name="pole tekstowe 1"/>
          <p:cNvSpPr txBox="1"/>
          <p:nvPr/>
        </p:nvSpPr>
        <p:spPr>
          <a:xfrm>
            <a:off x="2505075" y="2470150"/>
            <a:ext cx="6799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/>
              <a:t>Element    A</a:t>
            </a:r>
            <a:endParaRPr lang="pl-PL" sz="800" dirty="0"/>
          </a:p>
        </p:txBody>
      </p:sp>
    </p:spTree>
    <p:extLst>
      <p:ext uri="{BB962C8B-B14F-4D97-AF65-F5344CB8AC3E}">
        <p14:creationId xmlns:p14="http://schemas.microsoft.com/office/powerpoint/2010/main" val="295751448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5</Words>
  <Application>Microsoft Office PowerPoint</Application>
  <PresentationFormat>Papier A4 (210x297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Zbigniew Klimek</dc:creator>
  <cp:lastModifiedBy>Ireneusz Baran</cp:lastModifiedBy>
  <cp:revision>3</cp:revision>
  <dcterms:created xsi:type="dcterms:W3CDTF">2018-03-15T20:45:55Z</dcterms:created>
  <dcterms:modified xsi:type="dcterms:W3CDTF">2018-03-29T11:13:54Z</dcterms:modified>
</cp:coreProperties>
</file>