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100" d="100"/>
          <a:sy n="100" d="100"/>
        </p:scale>
        <p:origin x="1483" y="-25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89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9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62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6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6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3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0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98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87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B782-6ACD-4817-BC4C-93043EC0815D}" type="datetimeFigureOut">
              <a:rPr lang="pl-PL" smtClean="0"/>
              <a:t>29.03.2018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9A47-ADCE-4B4B-A5E1-8887D5E651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524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ole tekstowe 68"/>
          <p:cNvSpPr txBox="1"/>
          <p:nvPr/>
        </p:nvSpPr>
        <p:spPr>
          <a:xfrm>
            <a:off x="2727247" y="9299966"/>
            <a:ext cx="1326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200" dirty="0" smtClean="0"/>
              <a:t>Rys.2 Rzut podłogi</a:t>
            </a:r>
            <a:endParaRPr lang="pl-PL" sz="1200" dirty="0"/>
          </a:p>
        </p:txBody>
      </p:sp>
      <p:sp>
        <p:nvSpPr>
          <p:cNvPr id="150" name="Freeform 69"/>
          <p:cNvSpPr>
            <a:spLocks/>
          </p:cNvSpPr>
          <p:nvPr/>
        </p:nvSpPr>
        <p:spPr bwMode="auto">
          <a:xfrm>
            <a:off x="3427413" y="4776788"/>
            <a:ext cx="836613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66 h 66"/>
              <a:gd name="T4" fmla="*/ 0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1" name="Freeform 70"/>
          <p:cNvSpPr>
            <a:spLocks/>
          </p:cNvSpPr>
          <p:nvPr/>
        </p:nvSpPr>
        <p:spPr bwMode="auto">
          <a:xfrm>
            <a:off x="3427413" y="4776788"/>
            <a:ext cx="836613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0 h 66"/>
              <a:gd name="T4" fmla="*/ 1582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0"/>
                </a:lnTo>
                <a:lnTo>
                  <a:pt x="1582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2" name="Freeform 71"/>
          <p:cNvSpPr>
            <a:spLocks/>
          </p:cNvSpPr>
          <p:nvPr/>
        </p:nvSpPr>
        <p:spPr bwMode="auto">
          <a:xfrm>
            <a:off x="1752601" y="4776788"/>
            <a:ext cx="836613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66 h 66"/>
              <a:gd name="T4" fmla="*/ 0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" name="Freeform 72"/>
          <p:cNvSpPr>
            <a:spLocks/>
          </p:cNvSpPr>
          <p:nvPr/>
        </p:nvSpPr>
        <p:spPr bwMode="auto">
          <a:xfrm>
            <a:off x="1752601" y="4776788"/>
            <a:ext cx="836613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0 h 66"/>
              <a:gd name="T4" fmla="*/ 1582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0"/>
                </a:lnTo>
                <a:lnTo>
                  <a:pt x="1582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4" name="Rectangle 73"/>
          <p:cNvSpPr>
            <a:spLocks noChangeArrowheads="1"/>
          </p:cNvSpPr>
          <p:nvPr/>
        </p:nvSpPr>
        <p:spPr bwMode="auto">
          <a:xfrm>
            <a:off x="1752601" y="4776788"/>
            <a:ext cx="836613" cy="34925"/>
          </a:xfrm>
          <a:prstGeom prst="rect">
            <a:avLst/>
          </a:prstGeom>
          <a:noFill/>
          <a:ln w="0">
            <a:solidFill>
              <a:srgbClr val="21283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5" name="Rectangle 74"/>
          <p:cNvSpPr>
            <a:spLocks noChangeArrowheads="1"/>
          </p:cNvSpPr>
          <p:nvPr/>
        </p:nvSpPr>
        <p:spPr bwMode="auto">
          <a:xfrm>
            <a:off x="3427413" y="4776788"/>
            <a:ext cx="836613" cy="34925"/>
          </a:xfrm>
          <a:prstGeom prst="rect">
            <a:avLst/>
          </a:prstGeom>
          <a:noFill/>
          <a:ln w="0">
            <a:solidFill>
              <a:srgbClr val="21283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6" name="Freeform 75"/>
          <p:cNvSpPr>
            <a:spLocks/>
          </p:cNvSpPr>
          <p:nvPr/>
        </p:nvSpPr>
        <p:spPr bwMode="auto">
          <a:xfrm>
            <a:off x="1730376" y="1981200"/>
            <a:ext cx="44450" cy="23813"/>
          </a:xfrm>
          <a:custGeom>
            <a:avLst/>
            <a:gdLst>
              <a:gd name="T0" fmla="*/ 43 w 86"/>
              <a:gd name="T1" fmla="*/ 43 h 43"/>
              <a:gd name="T2" fmla="*/ 0 w 86"/>
              <a:gd name="T3" fmla="*/ 43 h 43"/>
              <a:gd name="T4" fmla="*/ 1 w 86"/>
              <a:gd name="T5" fmla="*/ 31 h 43"/>
              <a:gd name="T6" fmla="*/ 6 w 86"/>
              <a:gd name="T7" fmla="*/ 21 h 43"/>
              <a:gd name="T8" fmla="*/ 13 w 86"/>
              <a:gd name="T9" fmla="*/ 13 h 43"/>
              <a:gd name="T10" fmla="*/ 22 w 86"/>
              <a:gd name="T11" fmla="*/ 6 h 43"/>
              <a:gd name="T12" fmla="*/ 31 w 86"/>
              <a:gd name="T13" fmla="*/ 1 h 43"/>
              <a:gd name="T14" fmla="*/ 43 w 86"/>
              <a:gd name="T15" fmla="*/ 0 h 43"/>
              <a:gd name="T16" fmla="*/ 55 w 86"/>
              <a:gd name="T17" fmla="*/ 1 h 43"/>
              <a:gd name="T18" fmla="*/ 65 w 86"/>
              <a:gd name="T19" fmla="*/ 6 h 43"/>
              <a:gd name="T20" fmla="*/ 73 w 86"/>
              <a:gd name="T21" fmla="*/ 13 h 43"/>
              <a:gd name="T22" fmla="*/ 80 w 86"/>
              <a:gd name="T23" fmla="*/ 21 h 43"/>
              <a:gd name="T24" fmla="*/ 85 w 86"/>
              <a:gd name="T25" fmla="*/ 31 h 43"/>
              <a:gd name="T26" fmla="*/ 86 w 86"/>
              <a:gd name="T27" fmla="*/ 43 h 43"/>
              <a:gd name="T28" fmla="*/ 43 w 86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43"/>
                </a:move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1"/>
                </a:lnTo>
                <a:lnTo>
                  <a:pt x="86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7" name="Freeform 76"/>
          <p:cNvSpPr>
            <a:spLocks/>
          </p:cNvSpPr>
          <p:nvPr/>
        </p:nvSpPr>
        <p:spPr bwMode="auto">
          <a:xfrm>
            <a:off x="1730376" y="1981200"/>
            <a:ext cx="44450" cy="23813"/>
          </a:xfrm>
          <a:custGeom>
            <a:avLst/>
            <a:gdLst>
              <a:gd name="T0" fmla="*/ 0 w 86"/>
              <a:gd name="T1" fmla="*/ 43 h 43"/>
              <a:gd name="T2" fmla="*/ 1 w 86"/>
              <a:gd name="T3" fmla="*/ 31 h 43"/>
              <a:gd name="T4" fmla="*/ 6 w 86"/>
              <a:gd name="T5" fmla="*/ 21 h 43"/>
              <a:gd name="T6" fmla="*/ 13 w 86"/>
              <a:gd name="T7" fmla="*/ 13 h 43"/>
              <a:gd name="T8" fmla="*/ 22 w 86"/>
              <a:gd name="T9" fmla="*/ 6 h 43"/>
              <a:gd name="T10" fmla="*/ 31 w 86"/>
              <a:gd name="T11" fmla="*/ 1 h 43"/>
              <a:gd name="T12" fmla="*/ 43 w 86"/>
              <a:gd name="T13" fmla="*/ 0 h 43"/>
              <a:gd name="T14" fmla="*/ 55 w 86"/>
              <a:gd name="T15" fmla="*/ 1 h 43"/>
              <a:gd name="T16" fmla="*/ 65 w 86"/>
              <a:gd name="T17" fmla="*/ 6 h 43"/>
              <a:gd name="T18" fmla="*/ 73 w 86"/>
              <a:gd name="T19" fmla="*/ 13 h 43"/>
              <a:gd name="T20" fmla="*/ 80 w 86"/>
              <a:gd name="T21" fmla="*/ 21 h 43"/>
              <a:gd name="T22" fmla="*/ 85 w 86"/>
              <a:gd name="T23" fmla="*/ 31 h 43"/>
              <a:gd name="T24" fmla="*/ 86 w 86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1"/>
                </a:lnTo>
                <a:lnTo>
                  <a:pt x="86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8" name="Freeform 77"/>
          <p:cNvSpPr>
            <a:spLocks/>
          </p:cNvSpPr>
          <p:nvPr/>
        </p:nvSpPr>
        <p:spPr bwMode="auto">
          <a:xfrm>
            <a:off x="1730376" y="2005013"/>
            <a:ext cx="44450" cy="7108825"/>
          </a:xfrm>
          <a:custGeom>
            <a:avLst/>
            <a:gdLst>
              <a:gd name="T0" fmla="*/ 86 w 86"/>
              <a:gd name="T1" fmla="*/ 0 h 13436"/>
              <a:gd name="T2" fmla="*/ 43 w 86"/>
              <a:gd name="T3" fmla="*/ 0 h 13436"/>
              <a:gd name="T4" fmla="*/ 0 w 86"/>
              <a:gd name="T5" fmla="*/ 0 h 13436"/>
              <a:gd name="T6" fmla="*/ 0 w 86"/>
              <a:gd name="T7" fmla="*/ 13436 h 13436"/>
              <a:gd name="T8" fmla="*/ 43 w 86"/>
              <a:gd name="T9" fmla="*/ 13436 h 13436"/>
              <a:gd name="T10" fmla="*/ 86 w 86"/>
              <a:gd name="T11" fmla="*/ 13436 h 13436"/>
              <a:gd name="T12" fmla="*/ 86 w 86"/>
              <a:gd name="T13" fmla="*/ 0 h 1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13436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13436"/>
                </a:lnTo>
                <a:lnTo>
                  <a:pt x="43" y="13436"/>
                </a:lnTo>
                <a:lnTo>
                  <a:pt x="86" y="13436"/>
                </a:lnTo>
                <a:lnTo>
                  <a:pt x="86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9" name="Freeform 78"/>
          <p:cNvSpPr>
            <a:spLocks/>
          </p:cNvSpPr>
          <p:nvPr/>
        </p:nvSpPr>
        <p:spPr bwMode="auto">
          <a:xfrm>
            <a:off x="1730376" y="2005013"/>
            <a:ext cx="44450" cy="7108825"/>
          </a:xfrm>
          <a:custGeom>
            <a:avLst/>
            <a:gdLst>
              <a:gd name="T0" fmla="*/ 86 w 86"/>
              <a:gd name="T1" fmla="*/ 0 h 13436"/>
              <a:gd name="T2" fmla="*/ 43 w 86"/>
              <a:gd name="T3" fmla="*/ 0 h 13436"/>
              <a:gd name="T4" fmla="*/ 0 w 86"/>
              <a:gd name="T5" fmla="*/ 0 h 13436"/>
              <a:gd name="T6" fmla="*/ 0 w 86"/>
              <a:gd name="T7" fmla="*/ 13436 h 13436"/>
              <a:gd name="T8" fmla="*/ 43 w 86"/>
              <a:gd name="T9" fmla="*/ 13436 h 13436"/>
              <a:gd name="T10" fmla="*/ 86 w 86"/>
              <a:gd name="T11" fmla="*/ 13436 h 13436"/>
              <a:gd name="T12" fmla="*/ 86 w 86"/>
              <a:gd name="T13" fmla="*/ 0 h 1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13436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13436"/>
                </a:lnTo>
                <a:lnTo>
                  <a:pt x="43" y="13436"/>
                </a:lnTo>
                <a:lnTo>
                  <a:pt x="86" y="13436"/>
                </a:lnTo>
                <a:lnTo>
                  <a:pt x="86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0" name="Freeform 79"/>
          <p:cNvSpPr>
            <a:spLocks/>
          </p:cNvSpPr>
          <p:nvPr/>
        </p:nvSpPr>
        <p:spPr bwMode="auto">
          <a:xfrm>
            <a:off x="1730376" y="9113838"/>
            <a:ext cx="44450" cy="23813"/>
          </a:xfrm>
          <a:custGeom>
            <a:avLst/>
            <a:gdLst>
              <a:gd name="T0" fmla="*/ 43 w 86"/>
              <a:gd name="T1" fmla="*/ 0 h 43"/>
              <a:gd name="T2" fmla="*/ 86 w 86"/>
              <a:gd name="T3" fmla="*/ 0 h 43"/>
              <a:gd name="T4" fmla="*/ 85 w 86"/>
              <a:gd name="T5" fmla="*/ 12 h 43"/>
              <a:gd name="T6" fmla="*/ 80 w 86"/>
              <a:gd name="T7" fmla="*/ 21 h 43"/>
              <a:gd name="T8" fmla="*/ 73 w 86"/>
              <a:gd name="T9" fmla="*/ 30 h 43"/>
              <a:gd name="T10" fmla="*/ 65 w 86"/>
              <a:gd name="T11" fmla="*/ 37 h 43"/>
              <a:gd name="T12" fmla="*/ 55 w 86"/>
              <a:gd name="T13" fmla="*/ 42 h 43"/>
              <a:gd name="T14" fmla="*/ 43 w 86"/>
              <a:gd name="T15" fmla="*/ 43 h 43"/>
              <a:gd name="T16" fmla="*/ 31 w 86"/>
              <a:gd name="T17" fmla="*/ 42 h 43"/>
              <a:gd name="T18" fmla="*/ 22 w 86"/>
              <a:gd name="T19" fmla="*/ 37 h 43"/>
              <a:gd name="T20" fmla="*/ 13 w 86"/>
              <a:gd name="T21" fmla="*/ 30 h 43"/>
              <a:gd name="T22" fmla="*/ 6 w 86"/>
              <a:gd name="T23" fmla="*/ 21 h 43"/>
              <a:gd name="T24" fmla="*/ 1 w 86"/>
              <a:gd name="T25" fmla="*/ 12 h 43"/>
              <a:gd name="T26" fmla="*/ 0 w 86"/>
              <a:gd name="T27" fmla="*/ 0 h 43"/>
              <a:gd name="T28" fmla="*/ 43 w 86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0"/>
                </a:moveTo>
                <a:lnTo>
                  <a:pt x="86" y="0"/>
                </a:lnTo>
                <a:lnTo>
                  <a:pt x="85" y="12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1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1" name="Freeform 80"/>
          <p:cNvSpPr>
            <a:spLocks/>
          </p:cNvSpPr>
          <p:nvPr/>
        </p:nvSpPr>
        <p:spPr bwMode="auto">
          <a:xfrm>
            <a:off x="1730376" y="9113838"/>
            <a:ext cx="44450" cy="23813"/>
          </a:xfrm>
          <a:custGeom>
            <a:avLst/>
            <a:gdLst>
              <a:gd name="T0" fmla="*/ 86 w 86"/>
              <a:gd name="T1" fmla="*/ 0 h 43"/>
              <a:gd name="T2" fmla="*/ 85 w 86"/>
              <a:gd name="T3" fmla="*/ 12 h 43"/>
              <a:gd name="T4" fmla="*/ 80 w 86"/>
              <a:gd name="T5" fmla="*/ 21 h 43"/>
              <a:gd name="T6" fmla="*/ 73 w 86"/>
              <a:gd name="T7" fmla="*/ 30 h 43"/>
              <a:gd name="T8" fmla="*/ 65 w 86"/>
              <a:gd name="T9" fmla="*/ 37 h 43"/>
              <a:gd name="T10" fmla="*/ 55 w 86"/>
              <a:gd name="T11" fmla="*/ 42 h 43"/>
              <a:gd name="T12" fmla="*/ 43 w 86"/>
              <a:gd name="T13" fmla="*/ 43 h 43"/>
              <a:gd name="T14" fmla="*/ 31 w 86"/>
              <a:gd name="T15" fmla="*/ 42 h 43"/>
              <a:gd name="T16" fmla="*/ 22 w 86"/>
              <a:gd name="T17" fmla="*/ 37 h 43"/>
              <a:gd name="T18" fmla="*/ 13 w 86"/>
              <a:gd name="T19" fmla="*/ 30 h 43"/>
              <a:gd name="T20" fmla="*/ 6 w 86"/>
              <a:gd name="T21" fmla="*/ 21 h 43"/>
              <a:gd name="T22" fmla="*/ 1 w 86"/>
              <a:gd name="T23" fmla="*/ 12 h 43"/>
              <a:gd name="T24" fmla="*/ 0 w 86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85" y="12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1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2" name="Line 81"/>
          <p:cNvSpPr>
            <a:spLocks noChangeShapeType="1"/>
          </p:cNvSpPr>
          <p:nvPr/>
        </p:nvSpPr>
        <p:spPr bwMode="auto">
          <a:xfrm>
            <a:off x="1841501" y="4846638"/>
            <a:ext cx="0" cy="128746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3" name="Freeform 82"/>
          <p:cNvSpPr>
            <a:spLocks/>
          </p:cNvSpPr>
          <p:nvPr/>
        </p:nvSpPr>
        <p:spPr bwMode="auto">
          <a:xfrm>
            <a:off x="1730376" y="520700"/>
            <a:ext cx="22225" cy="44450"/>
          </a:xfrm>
          <a:custGeom>
            <a:avLst/>
            <a:gdLst>
              <a:gd name="T0" fmla="*/ 43 w 43"/>
              <a:gd name="T1" fmla="*/ 43 h 86"/>
              <a:gd name="T2" fmla="*/ 43 w 43"/>
              <a:gd name="T3" fmla="*/ 86 h 86"/>
              <a:gd name="T4" fmla="*/ 31 w 43"/>
              <a:gd name="T5" fmla="*/ 85 h 86"/>
              <a:gd name="T6" fmla="*/ 22 w 43"/>
              <a:gd name="T7" fmla="*/ 81 h 86"/>
              <a:gd name="T8" fmla="*/ 13 w 43"/>
              <a:gd name="T9" fmla="*/ 74 h 86"/>
              <a:gd name="T10" fmla="*/ 6 w 43"/>
              <a:gd name="T11" fmla="*/ 64 h 86"/>
              <a:gd name="T12" fmla="*/ 1 w 43"/>
              <a:gd name="T13" fmla="*/ 55 h 86"/>
              <a:gd name="T14" fmla="*/ 0 w 43"/>
              <a:gd name="T15" fmla="*/ 43 h 86"/>
              <a:gd name="T16" fmla="*/ 1 w 43"/>
              <a:gd name="T17" fmla="*/ 32 h 86"/>
              <a:gd name="T18" fmla="*/ 6 w 43"/>
              <a:gd name="T19" fmla="*/ 21 h 86"/>
              <a:gd name="T20" fmla="*/ 13 w 43"/>
              <a:gd name="T21" fmla="*/ 13 h 86"/>
              <a:gd name="T22" fmla="*/ 22 w 43"/>
              <a:gd name="T23" fmla="*/ 6 h 86"/>
              <a:gd name="T24" fmla="*/ 31 w 43"/>
              <a:gd name="T25" fmla="*/ 1 h 86"/>
              <a:gd name="T26" fmla="*/ 43 w 43"/>
              <a:gd name="T27" fmla="*/ 0 h 86"/>
              <a:gd name="T28" fmla="*/ 43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43" y="43"/>
                </a:moveTo>
                <a:lnTo>
                  <a:pt x="43" y="86"/>
                </a:lnTo>
                <a:lnTo>
                  <a:pt x="31" y="85"/>
                </a:lnTo>
                <a:lnTo>
                  <a:pt x="22" y="81"/>
                </a:lnTo>
                <a:lnTo>
                  <a:pt x="13" y="74"/>
                </a:lnTo>
                <a:lnTo>
                  <a:pt x="6" y="64"/>
                </a:lnTo>
                <a:lnTo>
                  <a:pt x="1" y="55"/>
                </a:lnTo>
                <a:lnTo>
                  <a:pt x="0" y="43"/>
                </a:ln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4" name="Freeform 83"/>
          <p:cNvSpPr>
            <a:spLocks/>
          </p:cNvSpPr>
          <p:nvPr/>
        </p:nvSpPr>
        <p:spPr bwMode="auto">
          <a:xfrm>
            <a:off x="1730376" y="520700"/>
            <a:ext cx="22225" cy="44450"/>
          </a:xfrm>
          <a:custGeom>
            <a:avLst/>
            <a:gdLst>
              <a:gd name="T0" fmla="*/ 43 w 43"/>
              <a:gd name="T1" fmla="*/ 86 h 86"/>
              <a:gd name="T2" fmla="*/ 31 w 43"/>
              <a:gd name="T3" fmla="*/ 85 h 86"/>
              <a:gd name="T4" fmla="*/ 22 w 43"/>
              <a:gd name="T5" fmla="*/ 81 h 86"/>
              <a:gd name="T6" fmla="*/ 13 w 43"/>
              <a:gd name="T7" fmla="*/ 74 h 86"/>
              <a:gd name="T8" fmla="*/ 6 w 43"/>
              <a:gd name="T9" fmla="*/ 64 h 86"/>
              <a:gd name="T10" fmla="*/ 1 w 43"/>
              <a:gd name="T11" fmla="*/ 55 h 86"/>
              <a:gd name="T12" fmla="*/ 0 w 43"/>
              <a:gd name="T13" fmla="*/ 43 h 86"/>
              <a:gd name="T14" fmla="*/ 1 w 43"/>
              <a:gd name="T15" fmla="*/ 32 h 86"/>
              <a:gd name="T16" fmla="*/ 6 w 43"/>
              <a:gd name="T17" fmla="*/ 21 h 86"/>
              <a:gd name="T18" fmla="*/ 13 w 43"/>
              <a:gd name="T19" fmla="*/ 13 h 86"/>
              <a:gd name="T20" fmla="*/ 22 w 43"/>
              <a:gd name="T21" fmla="*/ 6 h 86"/>
              <a:gd name="T22" fmla="*/ 31 w 43"/>
              <a:gd name="T23" fmla="*/ 1 h 86"/>
              <a:gd name="T24" fmla="*/ 43 w 43"/>
              <a:gd name="T2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31" y="85"/>
                </a:lnTo>
                <a:lnTo>
                  <a:pt x="22" y="81"/>
                </a:lnTo>
                <a:lnTo>
                  <a:pt x="13" y="74"/>
                </a:lnTo>
                <a:lnTo>
                  <a:pt x="6" y="64"/>
                </a:lnTo>
                <a:lnTo>
                  <a:pt x="1" y="55"/>
                </a:lnTo>
                <a:lnTo>
                  <a:pt x="0" y="43"/>
                </a:ln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5" name="Freeform 84"/>
          <p:cNvSpPr>
            <a:spLocks/>
          </p:cNvSpPr>
          <p:nvPr/>
        </p:nvSpPr>
        <p:spPr bwMode="auto">
          <a:xfrm>
            <a:off x="1752601" y="520700"/>
            <a:ext cx="3349625" cy="44450"/>
          </a:xfrm>
          <a:custGeom>
            <a:avLst/>
            <a:gdLst>
              <a:gd name="T0" fmla="*/ 0 w 6329"/>
              <a:gd name="T1" fmla="*/ 0 h 86"/>
              <a:gd name="T2" fmla="*/ 0 w 6329"/>
              <a:gd name="T3" fmla="*/ 43 h 86"/>
              <a:gd name="T4" fmla="*/ 0 w 6329"/>
              <a:gd name="T5" fmla="*/ 86 h 86"/>
              <a:gd name="T6" fmla="*/ 6329 w 6329"/>
              <a:gd name="T7" fmla="*/ 86 h 86"/>
              <a:gd name="T8" fmla="*/ 6329 w 6329"/>
              <a:gd name="T9" fmla="*/ 43 h 86"/>
              <a:gd name="T10" fmla="*/ 6329 w 6329"/>
              <a:gd name="T11" fmla="*/ 0 h 86"/>
              <a:gd name="T12" fmla="*/ 0 w 6329"/>
              <a:gd name="T13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9" h="86">
                <a:moveTo>
                  <a:pt x="0" y="0"/>
                </a:moveTo>
                <a:lnTo>
                  <a:pt x="0" y="43"/>
                </a:lnTo>
                <a:lnTo>
                  <a:pt x="0" y="86"/>
                </a:lnTo>
                <a:lnTo>
                  <a:pt x="6329" y="86"/>
                </a:lnTo>
                <a:lnTo>
                  <a:pt x="6329" y="43"/>
                </a:lnTo>
                <a:lnTo>
                  <a:pt x="6329" y="0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6" name="Freeform 85"/>
          <p:cNvSpPr>
            <a:spLocks/>
          </p:cNvSpPr>
          <p:nvPr/>
        </p:nvSpPr>
        <p:spPr bwMode="auto">
          <a:xfrm>
            <a:off x="1752601" y="520700"/>
            <a:ext cx="3349625" cy="44450"/>
          </a:xfrm>
          <a:custGeom>
            <a:avLst/>
            <a:gdLst>
              <a:gd name="T0" fmla="*/ 0 w 6329"/>
              <a:gd name="T1" fmla="*/ 0 h 86"/>
              <a:gd name="T2" fmla="*/ 0 w 6329"/>
              <a:gd name="T3" fmla="*/ 43 h 86"/>
              <a:gd name="T4" fmla="*/ 0 w 6329"/>
              <a:gd name="T5" fmla="*/ 86 h 86"/>
              <a:gd name="T6" fmla="*/ 6329 w 6329"/>
              <a:gd name="T7" fmla="*/ 86 h 86"/>
              <a:gd name="T8" fmla="*/ 6329 w 6329"/>
              <a:gd name="T9" fmla="*/ 43 h 86"/>
              <a:gd name="T10" fmla="*/ 6329 w 6329"/>
              <a:gd name="T11" fmla="*/ 0 h 86"/>
              <a:gd name="T12" fmla="*/ 0 w 6329"/>
              <a:gd name="T13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9" h="86">
                <a:moveTo>
                  <a:pt x="0" y="0"/>
                </a:moveTo>
                <a:lnTo>
                  <a:pt x="0" y="43"/>
                </a:lnTo>
                <a:lnTo>
                  <a:pt x="0" y="86"/>
                </a:lnTo>
                <a:lnTo>
                  <a:pt x="6329" y="86"/>
                </a:lnTo>
                <a:lnTo>
                  <a:pt x="6329" y="43"/>
                </a:lnTo>
                <a:lnTo>
                  <a:pt x="6329" y="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7" name="Freeform 86"/>
          <p:cNvSpPr>
            <a:spLocks/>
          </p:cNvSpPr>
          <p:nvPr/>
        </p:nvSpPr>
        <p:spPr bwMode="auto">
          <a:xfrm>
            <a:off x="5102226" y="520700"/>
            <a:ext cx="22225" cy="44450"/>
          </a:xfrm>
          <a:custGeom>
            <a:avLst/>
            <a:gdLst>
              <a:gd name="T0" fmla="*/ 0 w 43"/>
              <a:gd name="T1" fmla="*/ 43 h 86"/>
              <a:gd name="T2" fmla="*/ 0 w 43"/>
              <a:gd name="T3" fmla="*/ 0 h 86"/>
              <a:gd name="T4" fmla="*/ 12 w 43"/>
              <a:gd name="T5" fmla="*/ 1 h 86"/>
              <a:gd name="T6" fmla="*/ 22 w 43"/>
              <a:gd name="T7" fmla="*/ 6 h 86"/>
              <a:gd name="T8" fmla="*/ 31 w 43"/>
              <a:gd name="T9" fmla="*/ 13 h 86"/>
              <a:gd name="T10" fmla="*/ 38 w 43"/>
              <a:gd name="T11" fmla="*/ 21 h 86"/>
              <a:gd name="T12" fmla="*/ 42 w 43"/>
              <a:gd name="T13" fmla="*/ 32 h 86"/>
              <a:gd name="T14" fmla="*/ 43 w 43"/>
              <a:gd name="T15" fmla="*/ 43 h 86"/>
              <a:gd name="T16" fmla="*/ 42 w 43"/>
              <a:gd name="T17" fmla="*/ 55 h 86"/>
              <a:gd name="T18" fmla="*/ 38 w 43"/>
              <a:gd name="T19" fmla="*/ 64 h 86"/>
              <a:gd name="T20" fmla="*/ 31 w 43"/>
              <a:gd name="T21" fmla="*/ 74 h 86"/>
              <a:gd name="T22" fmla="*/ 22 w 43"/>
              <a:gd name="T23" fmla="*/ 81 h 86"/>
              <a:gd name="T24" fmla="*/ 12 w 43"/>
              <a:gd name="T25" fmla="*/ 85 h 86"/>
              <a:gd name="T26" fmla="*/ 0 w 43"/>
              <a:gd name="T27" fmla="*/ 86 h 86"/>
              <a:gd name="T28" fmla="*/ 0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0" y="43"/>
                </a:moveTo>
                <a:lnTo>
                  <a:pt x="0" y="0"/>
                </a:lnTo>
                <a:lnTo>
                  <a:pt x="12" y="1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3"/>
                </a:lnTo>
                <a:lnTo>
                  <a:pt x="42" y="55"/>
                </a:lnTo>
                <a:lnTo>
                  <a:pt x="38" y="64"/>
                </a:lnTo>
                <a:lnTo>
                  <a:pt x="31" y="74"/>
                </a:lnTo>
                <a:lnTo>
                  <a:pt x="22" y="81"/>
                </a:lnTo>
                <a:lnTo>
                  <a:pt x="12" y="85"/>
                </a:lnTo>
                <a:lnTo>
                  <a:pt x="0" y="86"/>
                </a:lnTo>
                <a:lnTo>
                  <a:pt x="0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8" name="Freeform 87"/>
          <p:cNvSpPr>
            <a:spLocks/>
          </p:cNvSpPr>
          <p:nvPr/>
        </p:nvSpPr>
        <p:spPr bwMode="auto">
          <a:xfrm>
            <a:off x="5102226" y="520700"/>
            <a:ext cx="22225" cy="44450"/>
          </a:xfrm>
          <a:custGeom>
            <a:avLst/>
            <a:gdLst>
              <a:gd name="T0" fmla="*/ 0 w 43"/>
              <a:gd name="T1" fmla="*/ 0 h 86"/>
              <a:gd name="T2" fmla="*/ 12 w 43"/>
              <a:gd name="T3" fmla="*/ 1 h 86"/>
              <a:gd name="T4" fmla="*/ 22 w 43"/>
              <a:gd name="T5" fmla="*/ 6 h 86"/>
              <a:gd name="T6" fmla="*/ 31 w 43"/>
              <a:gd name="T7" fmla="*/ 13 h 86"/>
              <a:gd name="T8" fmla="*/ 38 w 43"/>
              <a:gd name="T9" fmla="*/ 21 h 86"/>
              <a:gd name="T10" fmla="*/ 42 w 43"/>
              <a:gd name="T11" fmla="*/ 32 h 86"/>
              <a:gd name="T12" fmla="*/ 43 w 43"/>
              <a:gd name="T13" fmla="*/ 43 h 86"/>
              <a:gd name="T14" fmla="*/ 42 w 43"/>
              <a:gd name="T15" fmla="*/ 55 h 86"/>
              <a:gd name="T16" fmla="*/ 38 w 43"/>
              <a:gd name="T17" fmla="*/ 64 h 86"/>
              <a:gd name="T18" fmla="*/ 31 w 43"/>
              <a:gd name="T19" fmla="*/ 74 h 86"/>
              <a:gd name="T20" fmla="*/ 22 w 43"/>
              <a:gd name="T21" fmla="*/ 81 h 86"/>
              <a:gd name="T22" fmla="*/ 12 w 43"/>
              <a:gd name="T23" fmla="*/ 85 h 86"/>
              <a:gd name="T24" fmla="*/ 0 w 43"/>
              <a:gd name="T2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12" y="1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3"/>
                </a:lnTo>
                <a:lnTo>
                  <a:pt x="42" y="55"/>
                </a:lnTo>
                <a:lnTo>
                  <a:pt x="38" y="64"/>
                </a:lnTo>
                <a:lnTo>
                  <a:pt x="31" y="74"/>
                </a:lnTo>
                <a:lnTo>
                  <a:pt x="22" y="81"/>
                </a:lnTo>
                <a:lnTo>
                  <a:pt x="12" y="85"/>
                </a:lnTo>
                <a:lnTo>
                  <a:pt x="0" y="86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69" name="Freeform 88"/>
          <p:cNvSpPr>
            <a:spLocks/>
          </p:cNvSpPr>
          <p:nvPr/>
        </p:nvSpPr>
        <p:spPr bwMode="auto">
          <a:xfrm>
            <a:off x="4264026" y="4776788"/>
            <a:ext cx="838200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66 h 66"/>
              <a:gd name="T4" fmla="*/ 0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0" name="Freeform 89"/>
          <p:cNvSpPr>
            <a:spLocks/>
          </p:cNvSpPr>
          <p:nvPr/>
        </p:nvSpPr>
        <p:spPr bwMode="auto">
          <a:xfrm>
            <a:off x="4264026" y="4776788"/>
            <a:ext cx="838200" cy="34925"/>
          </a:xfrm>
          <a:custGeom>
            <a:avLst/>
            <a:gdLst>
              <a:gd name="T0" fmla="*/ 0 w 1582"/>
              <a:gd name="T1" fmla="*/ 0 h 66"/>
              <a:gd name="T2" fmla="*/ 1582 w 1582"/>
              <a:gd name="T3" fmla="*/ 0 h 66"/>
              <a:gd name="T4" fmla="*/ 1582 w 1582"/>
              <a:gd name="T5" fmla="*/ 66 h 66"/>
              <a:gd name="T6" fmla="*/ 0 w 1582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66">
                <a:moveTo>
                  <a:pt x="0" y="0"/>
                </a:moveTo>
                <a:lnTo>
                  <a:pt x="1582" y="0"/>
                </a:lnTo>
                <a:lnTo>
                  <a:pt x="1582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1" name="Freeform 90"/>
          <p:cNvSpPr>
            <a:spLocks/>
          </p:cNvSpPr>
          <p:nvPr/>
        </p:nvSpPr>
        <p:spPr bwMode="auto">
          <a:xfrm>
            <a:off x="2589213" y="4776788"/>
            <a:ext cx="838200" cy="34925"/>
          </a:xfrm>
          <a:custGeom>
            <a:avLst/>
            <a:gdLst>
              <a:gd name="T0" fmla="*/ 0 w 1583"/>
              <a:gd name="T1" fmla="*/ 0 h 66"/>
              <a:gd name="T2" fmla="*/ 1583 w 1583"/>
              <a:gd name="T3" fmla="*/ 66 h 66"/>
              <a:gd name="T4" fmla="*/ 0 w 1583"/>
              <a:gd name="T5" fmla="*/ 66 h 66"/>
              <a:gd name="T6" fmla="*/ 0 w 158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3" h="66">
                <a:moveTo>
                  <a:pt x="0" y="0"/>
                </a:moveTo>
                <a:lnTo>
                  <a:pt x="1583" y="66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2" name="Freeform 91"/>
          <p:cNvSpPr>
            <a:spLocks/>
          </p:cNvSpPr>
          <p:nvPr/>
        </p:nvSpPr>
        <p:spPr bwMode="auto">
          <a:xfrm>
            <a:off x="2589213" y="4776788"/>
            <a:ext cx="838200" cy="34925"/>
          </a:xfrm>
          <a:custGeom>
            <a:avLst/>
            <a:gdLst>
              <a:gd name="T0" fmla="*/ 0 w 1583"/>
              <a:gd name="T1" fmla="*/ 0 h 66"/>
              <a:gd name="T2" fmla="*/ 1583 w 1583"/>
              <a:gd name="T3" fmla="*/ 0 h 66"/>
              <a:gd name="T4" fmla="*/ 1583 w 1583"/>
              <a:gd name="T5" fmla="*/ 66 h 66"/>
              <a:gd name="T6" fmla="*/ 0 w 1583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3" h="66">
                <a:moveTo>
                  <a:pt x="0" y="0"/>
                </a:moveTo>
                <a:lnTo>
                  <a:pt x="1583" y="0"/>
                </a:lnTo>
                <a:lnTo>
                  <a:pt x="1583" y="66"/>
                </a:lnTo>
                <a:lnTo>
                  <a:pt x="0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3" name="Rectangle 92"/>
          <p:cNvSpPr>
            <a:spLocks noChangeArrowheads="1"/>
          </p:cNvSpPr>
          <p:nvPr/>
        </p:nvSpPr>
        <p:spPr bwMode="auto">
          <a:xfrm>
            <a:off x="2589213" y="4776788"/>
            <a:ext cx="838200" cy="34925"/>
          </a:xfrm>
          <a:prstGeom prst="rect">
            <a:avLst/>
          </a:prstGeom>
          <a:noFill/>
          <a:ln w="0">
            <a:solidFill>
              <a:srgbClr val="21283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" name="Rectangle 93"/>
          <p:cNvSpPr>
            <a:spLocks noChangeArrowheads="1"/>
          </p:cNvSpPr>
          <p:nvPr/>
        </p:nvSpPr>
        <p:spPr bwMode="auto">
          <a:xfrm>
            <a:off x="4264026" y="4776788"/>
            <a:ext cx="838200" cy="34925"/>
          </a:xfrm>
          <a:prstGeom prst="rect">
            <a:avLst/>
          </a:prstGeom>
          <a:noFill/>
          <a:ln w="0">
            <a:solidFill>
              <a:srgbClr val="21283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5" name="Freeform 94"/>
          <p:cNvSpPr>
            <a:spLocks/>
          </p:cNvSpPr>
          <p:nvPr/>
        </p:nvSpPr>
        <p:spPr bwMode="auto">
          <a:xfrm>
            <a:off x="5078413" y="1981200"/>
            <a:ext cx="46038" cy="23813"/>
          </a:xfrm>
          <a:custGeom>
            <a:avLst/>
            <a:gdLst>
              <a:gd name="T0" fmla="*/ 43 w 86"/>
              <a:gd name="T1" fmla="*/ 43 h 43"/>
              <a:gd name="T2" fmla="*/ 0 w 86"/>
              <a:gd name="T3" fmla="*/ 43 h 43"/>
              <a:gd name="T4" fmla="*/ 1 w 86"/>
              <a:gd name="T5" fmla="*/ 31 h 43"/>
              <a:gd name="T6" fmla="*/ 6 w 86"/>
              <a:gd name="T7" fmla="*/ 21 h 43"/>
              <a:gd name="T8" fmla="*/ 13 w 86"/>
              <a:gd name="T9" fmla="*/ 13 h 43"/>
              <a:gd name="T10" fmla="*/ 22 w 86"/>
              <a:gd name="T11" fmla="*/ 6 h 43"/>
              <a:gd name="T12" fmla="*/ 32 w 86"/>
              <a:gd name="T13" fmla="*/ 1 h 43"/>
              <a:gd name="T14" fmla="*/ 43 w 86"/>
              <a:gd name="T15" fmla="*/ 0 h 43"/>
              <a:gd name="T16" fmla="*/ 55 w 86"/>
              <a:gd name="T17" fmla="*/ 1 h 43"/>
              <a:gd name="T18" fmla="*/ 65 w 86"/>
              <a:gd name="T19" fmla="*/ 6 h 43"/>
              <a:gd name="T20" fmla="*/ 74 w 86"/>
              <a:gd name="T21" fmla="*/ 13 h 43"/>
              <a:gd name="T22" fmla="*/ 81 w 86"/>
              <a:gd name="T23" fmla="*/ 21 h 43"/>
              <a:gd name="T24" fmla="*/ 85 w 86"/>
              <a:gd name="T25" fmla="*/ 31 h 43"/>
              <a:gd name="T26" fmla="*/ 86 w 86"/>
              <a:gd name="T27" fmla="*/ 43 h 43"/>
              <a:gd name="T28" fmla="*/ 43 w 86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43"/>
                </a:move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4" y="13"/>
                </a:lnTo>
                <a:lnTo>
                  <a:pt x="81" y="21"/>
                </a:lnTo>
                <a:lnTo>
                  <a:pt x="85" y="31"/>
                </a:lnTo>
                <a:lnTo>
                  <a:pt x="86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6" name="Freeform 95"/>
          <p:cNvSpPr>
            <a:spLocks/>
          </p:cNvSpPr>
          <p:nvPr/>
        </p:nvSpPr>
        <p:spPr bwMode="auto">
          <a:xfrm>
            <a:off x="5078413" y="1981200"/>
            <a:ext cx="46038" cy="23813"/>
          </a:xfrm>
          <a:custGeom>
            <a:avLst/>
            <a:gdLst>
              <a:gd name="T0" fmla="*/ 0 w 86"/>
              <a:gd name="T1" fmla="*/ 43 h 43"/>
              <a:gd name="T2" fmla="*/ 1 w 86"/>
              <a:gd name="T3" fmla="*/ 31 h 43"/>
              <a:gd name="T4" fmla="*/ 6 w 86"/>
              <a:gd name="T5" fmla="*/ 21 h 43"/>
              <a:gd name="T6" fmla="*/ 13 w 86"/>
              <a:gd name="T7" fmla="*/ 13 h 43"/>
              <a:gd name="T8" fmla="*/ 22 w 86"/>
              <a:gd name="T9" fmla="*/ 6 h 43"/>
              <a:gd name="T10" fmla="*/ 32 w 86"/>
              <a:gd name="T11" fmla="*/ 1 h 43"/>
              <a:gd name="T12" fmla="*/ 43 w 86"/>
              <a:gd name="T13" fmla="*/ 0 h 43"/>
              <a:gd name="T14" fmla="*/ 55 w 86"/>
              <a:gd name="T15" fmla="*/ 1 h 43"/>
              <a:gd name="T16" fmla="*/ 65 w 86"/>
              <a:gd name="T17" fmla="*/ 6 h 43"/>
              <a:gd name="T18" fmla="*/ 74 w 86"/>
              <a:gd name="T19" fmla="*/ 13 h 43"/>
              <a:gd name="T20" fmla="*/ 81 w 86"/>
              <a:gd name="T21" fmla="*/ 21 h 43"/>
              <a:gd name="T22" fmla="*/ 85 w 86"/>
              <a:gd name="T23" fmla="*/ 31 h 43"/>
              <a:gd name="T24" fmla="*/ 86 w 86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4" y="13"/>
                </a:lnTo>
                <a:lnTo>
                  <a:pt x="81" y="21"/>
                </a:lnTo>
                <a:lnTo>
                  <a:pt x="85" y="31"/>
                </a:lnTo>
                <a:lnTo>
                  <a:pt x="86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7" name="Freeform 96"/>
          <p:cNvSpPr>
            <a:spLocks/>
          </p:cNvSpPr>
          <p:nvPr/>
        </p:nvSpPr>
        <p:spPr bwMode="auto">
          <a:xfrm>
            <a:off x="5078413" y="2005013"/>
            <a:ext cx="46038" cy="7108825"/>
          </a:xfrm>
          <a:custGeom>
            <a:avLst/>
            <a:gdLst>
              <a:gd name="T0" fmla="*/ 86 w 86"/>
              <a:gd name="T1" fmla="*/ 0 h 13436"/>
              <a:gd name="T2" fmla="*/ 43 w 86"/>
              <a:gd name="T3" fmla="*/ 0 h 13436"/>
              <a:gd name="T4" fmla="*/ 0 w 86"/>
              <a:gd name="T5" fmla="*/ 0 h 13436"/>
              <a:gd name="T6" fmla="*/ 0 w 86"/>
              <a:gd name="T7" fmla="*/ 13436 h 13436"/>
              <a:gd name="T8" fmla="*/ 43 w 86"/>
              <a:gd name="T9" fmla="*/ 13436 h 13436"/>
              <a:gd name="T10" fmla="*/ 86 w 86"/>
              <a:gd name="T11" fmla="*/ 13436 h 13436"/>
              <a:gd name="T12" fmla="*/ 86 w 86"/>
              <a:gd name="T13" fmla="*/ 0 h 1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13436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13436"/>
                </a:lnTo>
                <a:lnTo>
                  <a:pt x="43" y="13436"/>
                </a:lnTo>
                <a:lnTo>
                  <a:pt x="86" y="13436"/>
                </a:lnTo>
                <a:lnTo>
                  <a:pt x="86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8" name="Freeform 97"/>
          <p:cNvSpPr>
            <a:spLocks/>
          </p:cNvSpPr>
          <p:nvPr/>
        </p:nvSpPr>
        <p:spPr bwMode="auto">
          <a:xfrm>
            <a:off x="5078413" y="2005013"/>
            <a:ext cx="46038" cy="7108825"/>
          </a:xfrm>
          <a:custGeom>
            <a:avLst/>
            <a:gdLst>
              <a:gd name="T0" fmla="*/ 86 w 86"/>
              <a:gd name="T1" fmla="*/ 0 h 13436"/>
              <a:gd name="T2" fmla="*/ 43 w 86"/>
              <a:gd name="T3" fmla="*/ 0 h 13436"/>
              <a:gd name="T4" fmla="*/ 0 w 86"/>
              <a:gd name="T5" fmla="*/ 0 h 13436"/>
              <a:gd name="T6" fmla="*/ 0 w 86"/>
              <a:gd name="T7" fmla="*/ 13436 h 13436"/>
              <a:gd name="T8" fmla="*/ 43 w 86"/>
              <a:gd name="T9" fmla="*/ 13436 h 13436"/>
              <a:gd name="T10" fmla="*/ 86 w 86"/>
              <a:gd name="T11" fmla="*/ 13436 h 13436"/>
              <a:gd name="T12" fmla="*/ 86 w 86"/>
              <a:gd name="T13" fmla="*/ 0 h 13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13436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13436"/>
                </a:lnTo>
                <a:lnTo>
                  <a:pt x="43" y="13436"/>
                </a:lnTo>
                <a:lnTo>
                  <a:pt x="86" y="13436"/>
                </a:lnTo>
                <a:lnTo>
                  <a:pt x="86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9" name="Freeform 98"/>
          <p:cNvSpPr>
            <a:spLocks/>
          </p:cNvSpPr>
          <p:nvPr/>
        </p:nvSpPr>
        <p:spPr bwMode="auto">
          <a:xfrm>
            <a:off x="5078413" y="9113838"/>
            <a:ext cx="46038" cy="23813"/>
          </a:xfrm>
          <a:custGeom>
            <a:avLst/>
            <a:gdLst>
              <a:gd name="T0" fmla="*/ 43 w 86"/>
              <a:gd name="T1" fmla="*/ 0 h 43"/>
              <a:gd name="T2" fmla="*/ 86 w 86"/>
              <a:gd name="T3" fmla="*/ 0 h 43"/>
              <a:gd name="T4" fmla="*/ 85 w 86"/>
              <a:gd name="T5" fmla="*/ 12 h 43"/>
              <a:gd name="T6" fmla="*/ 81 w 86"/>
              <a:gd name="T7" fmla="*/ 21 h 43"/>
              <a:gd name="T8" fmla="*/ 74 w 86"/>
              <a:gd name="T9" fmla="*/ 30 h 43"/>
              <a:gd name="T10" fmla="*/ 65 w 86"/>
              <a:gd name="T11" fmla="*/ 37 h 43"/>
              <a:gd name="T12" fmla="*/ 55 w 86"/>
              <a:gd name="T13" fmla="*/ 42 h 43"/>
              <a:gd name="T14" fmla="*/ 43 w 86"/>
              <a:gd name="T15" fmla="*/ 43 h 43"/>
              <a:gd name="T16" fmla="*/ 32 w 86"/>
              <a:gd name="T17" fmla="*/ 42 h 43"/>
              <a:gd name="T18" fmla="*/ 22 w 86"/>
              <a:gd name="T19" fmla="*/ 37 h 43"/>
              <a:gd name="T20" fmla="*/ 13 w 86"/>
              <a:gd name="T21" fmla="*/ 30 h 43"/>
              <a:gd name="T22" fmla="*/ 6 w 86"/>
              <a:gd name="T23" fmla="*/ 21 h 43"/>
              <a:gd name="T24" fmla="*/ 1 w 86"/>
              <a:gd name="T25" fmla="*/ 12 h 43"/>
              <a:gd name="T26" fmla="*/ 0 w 86"/>
              <a:gd name="T27" fmla="*/ 0 h 43"/>
              <a:gd name="T28" fmla="*/ 43 w 86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0"/>
                </a:moveTo>
                <a:lnTo>
                  <a:pt x="86" y="0"/>
                </a:lnTo>
                <a:lnTo>
                  <a:pt x="85" y="12"/>
                </a:lnTo>
                <a:lnTo>
                  <a:pt x="81" y="21"/>
                </a:lnTo>
                <a:lnTo>
                  <a:pt x="74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0" name="Freeform 99"/>
          <p:cNvSpPr>
            <a:spLocks/>
          </p:cNvSpPr>
          <p:nvPr/>
        </p:nvSpPr>
        <p:spPr bwMode="auto">
          <a:xfrm>
            <a:off x="5078413" y="9113838"/>
            <a:ext cx="46038" cy="23813"/>
          </a:xfrm>
          <a:custGeom>
            <a:avLst/>
            <a:gdLst>
              <a:gd name="T0" fmla="*/ 86 w 86"/>
              <a:gd name="T1" fmla="*/ 0 h 43"/>
              <a:gd name="T2" fmla="*/ 85 w 86"/>
              <a:gd name="T3" fmla="*/ 12 h 43"/>
              <a:gd name="T4" fmla="*/ 81 w 86"/>
              <a:gd name="T5" fmla="*/ 21 h 43"/>
              <a:gd name="T6" fmla="*/ 74 w 86"/>
              <a:gd name="T7" fmla="*/ 30 h 43"/>
              <a:gd name="T8" fmla="*/ 65 w 86"/>
              <a:gd name="T9" fmla="*/ 37 h 43"/>
              <a:gd name="T10" fmla="*/ 55 w 86"/>
              <a:gd name="T11" fmla="*/ 42 h 43"/>
              <a:gd name="T12" fmla="*/ 43 w 86"/>
              <a:gd name="T13" fmla="*/ 43 h 43"/>
              <a:gd name="T14" fmla="*/ 32 w 86"/>
              <a:gd name="T15" fmla="*/ 42 h 43"/>
              <a:gd name="T16" fmla="*/ 22 w 86"/>
              <a:gd name="T17" fmla="*/ 37 h 43"/>
              <a:gd name="T18" fmla="*/ 13 w 86"/>
              <a:gd name="T19" fmla="*/ 30 h 43"/>
              <a:gd name="T20" fmla="*/ 6 w 86"/>
              <a:gd name="T21" fmla="*/ 21 h 43"/>
              <a:gd name="T22" fmla="*/ 1 w 86"/>
              <a:gd name="T23" fmla="*/ 12 h 43"/>
              <a:gd name="T24" fmla="*/ 0 w 86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85" y="12"/>
                </a:lnTo>
                <a:lnTo>
                  <a:pt x="81" y="21"/>
                </a:lnTo>
                <a:lnTo>
                  <a:pt x="74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1" name="Line 100"/>
          <p:cNvSpPr>
            <a:spLocks noChangeShapeType="1"/>
          </p:cNvSpPr>
          <p:nvPr/>
        </p:nvSpPr>
        <p:spPr bwMode="auto">
          <a:xfrm>
            <a:off x="5048251" y="4864100"/>
            <a:ext cx="0" cy="10747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2" name="Freeform 101"/>
          <p:cNvSpPr>
            <a:spLocks/>
          </p:cNvSpPr>
          <p:nvPr/>
        </p:nvSpPr>
        <p:spPr bwMode="auto">
          <a:xfrm>
            <a:off x="5102226" y="9105900"/>
            <a:ext cx="22225" cy="44450"/>
          </a:xfrm>
          <a:custGeom>
            <a:avLst/>
            <a:gdLst>
              <a:gd name="T0" fmla="*/ 0 w 43"/>
              <a:gd name="T1" fmla="*/ 43 h 86"/>
              <a:gd name="T2" fmla="*/ 0 w 43"/>
              <a:gd name="T3" fmla="*/ 0 h 86"/>
              <a:gd name="T4" fmla="*/ 12 w 43"/>
              <a:gd name="T5" fmla="*/ 1 h 86"/>
              <a:gd name="T6" fmla="*/ 22 w 43"/>
              <a:gd name="T7" fmla="*/ 5 h 86"/>
              <a:gd name="T8" fmla="*/ 31 w 43"/>
              <a:gd name="T9" fmla="*/ 12 h 86"/>
              <a:gd name="T10" fmla="*/ 38 w 43"/>
              <a:gd name="T11" fmla="*/ 21 h 86"/>
              <a:gd name="T12" fmla="*/ 42 w 43"/>
              <a:gd name="T13" fmla="*/ 31 h 86"/>
              <a:gd name="T14" fmla="*/ 43 w 43"/>
              <a:gd name="T15" fmla="*/ 43 h 86"/>
              <a:gd name="T16" fmla="*/ 42 w 43"/>
              <a:gd name="T17" fmla="*/ 54 h 86"/>
              <a:gd name="T18" fmla="*/ 38 w 43"/>
              <a:gd name="T19" fmla="*/ 64 h 86"/>
              <a:gd name="T20" fmla="*/ 31 w 43"/>
              <a:gd name="T21" fmla="*/ 73 h 86"/>
              <a:gd name="T22" fmla="*/ 22 w 43"/>
              <a:gd name="T23" fmla="*/ 80 h 86"/>
              <a:gd name="T24" fmla="*/ 12 w 43"/>
              <a:gd name="T25" fmla="*/ 85 h 86"/>
              <a:gd name="T26" fmla="*/ 0 w 43"/>
              <a:gd name="T27" fmla="*/ 86 h 86"/>
              <a:gd name="T28" fmla="*/ 0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0" y="43"/>
                </a:moveTo>
                <a:lnTo>
                  <a:pt x="0" y="0"/>
                </a:lnTo>
                <a:lnTo>
                  <a:pt x="12" y="1"/>
                </a:lnTo>
                <a:lnTo>
                  <a:pt x="22" y="5"/>
                </a:lnTo>
                <a:lnTo>
                  <a:pt x="31" y="12"/>
                </a:lnTo>
                <a:lnTo>
                  <a:pt x="38" y="21"/>
                </a:lnTo>
                <a:lnTo>
                  <a:pt x="42" y="31"/>
                </a:lnTo>
                <a:lnTo>
                  <a:pt x="43" y="43"/>
                </a:lnTo>
                <a:lnTo>
                  <a:pt x="42" y="54"/>
                </a:lnTo>
                <a:lnTo>
                  <a:pt x="38" y="64"/>
                </a:lnTo>
                <a:lnTo>
                  <a:pt x="31" y="73"/>
                </a:lnTo>
                <a:lnTo>
                  <a:pt x="22" y="80"/>
                </a:lnTo>
                <a:lnTo>
                  <a:pt x="12" y="85"/>
                </a:lnTo>
                <a:lnTo>
                  <a:pt x="0" y="86"/>
                </a:lnTo>
                <a:lnTo>
                  <a:pt x="0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3" name="Freeform 102"/>
          <p:cNvSpPr>
            <a:spLocks/>
          </p:cNvSpPr>
          <p:nvPr/>
        </p:nvSpPr>
        <p:spPr bwMode="auto">
          <a:xfrm>
            <a:off x="5102226" y="9105900"/>
            <a:ext cx="22225" cy="44450"/>
          </a:xfrm>
          <a:custGeom>
            <a:avLst/>
            <a:gdLst>
              <a:gd name="T0" fmla="*/ 0 w 43"/>
              <a:gd name="T1" fmla="*/ 0 h 86"/>
              <a:gd name="T2" fmla="*/ 12 w 43"/>
              <a:gd name="T3" fmla="*/ 1 h 86"/>
              <a:gd name="T4" fmla="*/ 22 w 43"/>
              <a:gd name="T5" fmla="*/ 5 h 86"/>
              <a:gd name="T6" fmla="*/ 31 w 43"/>
              <a:gd name="T7" fmla="*/ 12 h 86"/>
              <a:gd name="T8" fmla="*/ 38 w 43"/>
              <a:gd name="T9" fmla="*/ 21 h 86"/>
              <a:gd name="T10" fmla="*/ 42 w 43"/>
              <a:gd name="T11" fmla="*/ 31 h 86"/>
              <a:gd name="T12" fmla="*/ 43 w 43"/>
              <a:gd name="T13" fmla="*/ 43 h 86"/>
              <a:gd name="T14" fmla="*/ 42 w 43"/>
              <a:gd name="T15" fmla="*/ 54 h 86"/>
              <a:gd name="T16" fmla="*/ 38 w 43"/>
              <a:gd name="T17" fmla="*/ 64 h 86"/>
              <a:gd name="T18" fmla="*/ 31 w 43"/>
              <a:gd name="T19" fmla="*/ 73 h 86"/>
              <a:gd name="T20" fmla="*/ 22 w 43"/>
              <a:gd name="T21" fmla="*/ 80 h 86"/>
              <a:gd name="T22" fmla="*/ 12 w 43"/>
              <a:gd name="T23" fmla="*/ 85 h 86"/>
              <a:gd name="T24" fmla="*/ 0 w 43"/>
              <a:gd name="T2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12" y="1"/>
                </a:lnTo>
                <a:lnTo>
                  <a:pt x="22" y="5"/>
                </a:lnTo>
                <a:lnTo>
                  <a:pt x="31" y="12"/>
                </a:lnTo>
                <a:lnTo>
                  <a:pt x="38" y="21"/>
                </a:lnTo>
                <a:lnTo>
                  <a:pt x="42" y="31"/>
                </a:lnTo>
                <a:lnTo>
                  <a:pt x="43" y="43"/>
                </a:lnTo>
                <a:lnTo>
                  <a:pt x="42" y="54"/>
                </a:lnTo>
                <a:lnTo>
                  <a:pt x="38" y="64"/>
                </a:lnTo>
                <a:lnTo>
                  <a:pt x="31" y="73"/>
                </a:lnTo>
                <a:lnTo>
                  <a:pt x="22" y="80"/>
                </a:lnTo>
                <a:lnTo>
                  <a:pt x="12" y="85"/>
                </a:lnTo>
                <a:lnTo>
                  <a:pt x="0" y="86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" name="Freeform 103"/>
          <p:cNvSpPr>
            <a:spLocks/>
          </p:cNvSpPr>
          <p:nvPr/>
        </p:nvSpPr>
        <p:spPr bwMode="auto">
          <a:xfrm>
            <a:off x="1752601" y="9105900"/>
            <a:ext cx="3349625" cy="44450"/>
          </a:xfrm>
          <a:custGeom>
            <a:avLst/>
            <a:gdLst>
              <a:gd name="T0" fmla="*/ 6329 w 6329"/>
              <a:gd name="T1" fmla="*/ 86 h 86"/>
              <a:gd name="T2" fmla="*/ 6329 w 6329"/>
              <a:gd name="T3" fmla="*/ 43 h 86"/>
              <a:gd name="T4" fmla="*/ 6329 w 6329"/>
              <a:gd name="T5" fmla="*/ 0 h 86"/>
              <a:gd name="T6" fmla="*/ 0 w 6329"/>
              <a:gd name="T7" fmla="*/ 0 h 86"/>
              <a:gd name="T8" fmla="*/ 0 w 6329"/>
              <a:gd name="T9" fmla="*/ 43 h 86"/>
              <a:gd name="T10" fmla="*/ 0 w 6329"/>
              <a:gd name="T11" fmla="*/ 86 h 86"/>
              <a:gd name="T12" fmla="*/ 6329 w 6329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9" h="86">
                <a:moveTo>
                  <a:pt x="6329" y="86"/>
                </a:moveTo>
                <a:lnTo>
                  <a:pt x="6329" y="43"/>
                </a:lnTo>
                <a:lnTo>
                  <a:pt x="6329" y="0"/>
                </a:lnTo>
                <a:lnTo>
                  <a:pt x="0" y="0"/>
                </a:lnTo>
                <a:lnTo>
                  <a:pt x="0" y="43"/>
                </a:lnTo>
                <a:lnTo>
                  <a:pt x="0" y="86"/>
                </a:lnTo>
                <a:lnTo>
                  <a:pt x="6329" y="86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5" name="Freeform 104"/>
          <p:cNvSpPr>
            <a:spLocks/>
          </p:cNvSpPr>
          <p:nvPr/>
        </p:nvSpPr>
        <p:spPr bwMode="auto">
          <a:xfrm>
            <a:off x="1752601" y="9105900"/>
            <a:ext cx="3349625" cy="44450"/>
          </a:xfrm>
          <a:custGeom>
            <a:avLst/>
            <a:gdLst>
              <a:gd name="T0" fmla="*/ 6329 w 6329"/>
              <a:gd name="T1" fmla="*/ 86 h 86"/>
              <a:gd name="T2" fmla="*/ 6329 w 6329"/>
              <a:gd name="T3" fmla="*/ 43 h 86"/>
              <a:gd name="T4" fmla="*/ 6329 w 6329"/>
              <a:gd name="T5" fmla="*/ 0 h 86"/>
              <a:gd name="T6" fmla="*/ 0 w 6329"/>
              <a:gd name="T7" fmla="*/ 0 h 86"/>
              <a:gd name="T8" fmla="*/ 0 w 6329"/>
              <a:gd name="T9" fmla="*/ 43 h 86"/>
              <a:gd name="T10" fmla="*/ 0 w 6329"/>
              <a:gd name="T11" fmla="*/ 86 h 86"/>
              <a:gd name="T12" fmla="*/ 6329 w 6329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29" h="86">
                <a:moveTo>
                  <a:pt x="6329" y="86"/>
                </a:moveTo>
                <a:lnTo>
                  <a:pt x="6329" y="43"/>
                </a:lnTo>
                <a:lnTo>
                  <a:pt x="6329" y="0"/>
                </a:lnTo>
                <a:lnTo>
                  <a:pt x="0" y="0"/>
                </a:lnTo>
                <a:lnTo>
                  <a:pt x="0" y="43"/>
                </a:lnTo>
                <a:lnTo>
                  <a:pt x="0" y="86"/>
                </a:lnTo>
                <a:lnTo>
                  <a:pt x="6329" y="86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6" name="Freeform 105"/>
          <p:cNvSpPr>
            <a:spLocks/>
          </p:cNvSpPr>
          <p:nvPr/>
        </p:nvSpPr>
        <p:spPr bwMode="auto">
          <a:xfrm>
            <a:off x="1730376" y="9105900"/>
            <a:ext cx="22225" cy="44450"/>
          </a:xfrm>
          <a:custGeom>
            <a:avLst/>
            <a:gdLst>
              <a:gd name="T0" fmla="*/ 43 w 43"/>
              <a:gd name="T1" fmla="*/ 43 h 86"/>
              <a:gd name="T2" fmla="*/ 43 w 43"/>
              <a:gd name="T3" fmla="*/ 86 h 86"/>
              <a:gd name="T4" fmla="*/ 31 w 43"/>
              <a:gd name="T5" fmla="*/ 85 h 86"/>
              <a:gd name="T6" fmla="*/ 22 w 43"/>
              <a:gd name="T7" fmla="*/ 80 h 86"/>
              <a:gd name="T8" fmla="*/ 13 w 43"/>
              <a:gd name="T9" fmla="*/ 73 h 86"/>
              <a:gd name="T10" fmla="*/ 6 w 43"/>
              <a:gd name="T11" fmla="*/ 64 h 86"/>
              <a:gd name="T12" fmla="*/ 1 w 43"/>
              <a:gd name="T13" fmla="*/ 54 h 86"/>
              <a:gd name="T14" fmla="*/ 0 w 43"/>
              <a:gd name="T15" fmla="*/ 43 h 86"/>
              <a:gd name="T16" fmla="*/ 1 w 43"/>
              <a:gd name="T17" fmla="*/ 31 h 86"/>
              <a:gd name="T18" fmla="*/ 6 w 43"/>
              <a:gd name="T19" fmla="*/ 21 h 86"/>
              <a:gd name="T20" fmla="*/ 13 w 43"/>
              <a:gd name="T21" fmla="*/ 12 h 86"/>
              <a:gd name="T22" fmla="*/ 22 w 43"/>
              <a:gd name="T23" fmla="*/ 5 h 86"/>
              <a:gd name="T24" fmla="*/ 31 w 43"/>
              <a:gd name="T25" fmla="*/ 1 h 86"/>
              <a:gd name="T26" fmla="*/ 43 w 43"/>
              <a:gd name="T27" fmla="*/ 0 h 86"/>
              <a:gd name="T28" fmla="*/ 43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43" y="43"/>
                </a:moveTo>
                <a:lnTo>
                  <a:pt x="43" y="86"/>
                </a:lnTo>
                <a:lnTo>
                  <a:pt x="31" y="85"/>
                </a:lnTo>
                <a:lnTo>
                  <a:pt x="22" y="80"/>
                </a:lnTo>
                <a:lnTo>
                  <a:pt x="13" y="73"/>
                </a:lnTo>
                <a:lnTo>
                  <a:pt x="6" y="64"/>
                </a:lnTo>
                <a:lnTo>
                  <a:pt x="1" y="54"/>
                </a:ln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2"/>
                </a:lnTo>
                <a:lnTo>
                  <a:pt x="22" y="5"/>
                </a:lnTo>
                <a:lnTo>
                  <a:pt x="31" y="1"/>
                </a:lnTo>
                <a:lnTo>
                  <a:pt x="43" y="0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7" name="Freeform 106"/>
          <p:cNvSpPr>
            <a:spLocks/>
          </p:cNvSpPr>
          <p:nvPr/>
        </p:nvSpPr>
        <p:spPr bwMode="auto">
          <a:xfrm>
            <a:off x="1730376" y="9105900"/>
            <a:ext cx="22225" cy="44450"/>
          </a:xfrm>
          <a:custGeom>
            <a:avLst/>
            <a:gdLst>
              <a:gd name="T0" fmla="*/ 43 w 43"/>
              <a:gd name="T1" fmla="*/ 86 h 86"/>
              <a:gd name="T2" fmla="*/ 31 w 43"/>
              <a:gd name="T3" fmla="*/ 85 h 86"/>
              <a:gd name="T4" fmla="*/ 22 w 43"/>
              <a:gd name="T5" fmla="*/ 80 h 86"/>
              <a:gd name="T6" fmla="*/ 13 w 43"/>
              <a:gd name="T7" fmla="*/ 73 h 86"/>
              <a:gd name="T8" fmla="*/ 6 w 43"/>
              <a:gd name="T9" fmla="*/ 64 h 86"/>
              <a:gd name="T10" fmla="*/ 1 w 43"/>
              <a:gd name="T11" fmla="*/ 54 h 86"/>
              <a:gd name="T12" fmla="*/ 0 w 43"/>
              <a:gd name="T13" fmla="*/ 43 h 86"/>
              <a:gd name="T14" fmla="*/ 1 w 43"/>
              <a:gd name="T15" fmla="*/ 31 h 86"/>
              <a:gd name="T16" fmla="*/ 6 w 43"/>
              <a:gd name="T17" fmla="*/ 21 h 86"/>
              <a:gd name="T18" fmla="*/ 13 w 43"/>
              <a:gd name="T19" fmla="*/ 12 h 86"/>
              <a:gd name="T20" fmla="*/ 22 w 43"/>
              <a:gd name="T21" fmla="*/ 5 h 86"/>
              <a:gd name="T22" fmla="*/ 31 w 43"/>
              <a:gd name="T23" fmla="*/ 1 h 86"/>
              <a:gd name="T24" fmla="*/ 43 w 43"/>
              <a:gd name="T2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31" y="85"/>
                </a:lnTo>
                <a:lnTo>
                  <a:pt x="22" y="80"/>
                </a:lnTo>
                <a:lnTo>
                  <a:pt x="13" y="73"/>
                </a:lnTo>
                <a:lnTo>
                  <a:pt x="6" y="64"/>
                </a:lnTo>
                <a:lnTo>
                  <a:pt x="1" y="54"/>
                </a:ln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2"/>
                </a:lnTo>
                <a:lnTo>
                  <a:pt x="22" y="5"/>
                </a:lnTo>
                <a:lnTo>
                  <a:pt x="31" y="1"/>
                </a:lnTo>
                <a:lnTo>
                  <a:pt x="43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8" name="Freeform 107"/>
          <p:cNvSpPr>
            <a:spLocks/>
          </p:cNvSpPr>
          <p:nvPr/>
        </p:nvSpPr>
        <p:spPr bwMode="auto">
          <a:xfrm>
            <a:off x="2566988" y="792163"/>
            <a:ext cx="46038" cy="22225"/>
          </a:xfrm>
          <a:custGeom>
            <a:avLst/>
            <a:gdLst>
              <a:gd name="T0" fmla="*/ 43 w 87"/>
              <a:gd name="T1" fmla="*/ 0 h 43"/>
              <a:gd name="T2" fmla="*/ 87 w 87"/>
              <a:gd name="T3" fmla="*/ 0 h 43"/>
              <a:gd name="T4" fmla="*/ 85 w 87"/>
              <a:gd name="T5" fmla="*/ 12 h 43"/>
              <a:gd name="T6" fmla="*/ 81 w 87"/>
              <a:gd name="T7" fmla="*/ 21 h 43"/>
              <a:gd name="T8" fmla="*/ 74 w 87"/>
              <a:gd name="T9" fmla="*/ 30 h 43"/>
              <a:gd name="T10" fmla="*/ 66 w 87"/>
              <a:gd name="T11" fmla="*/ 37 h 43"/>
              <a:gd name="T12" fmla="*/ 55 w 87"/>
              <a:gd name="T13" fmla="*/ 42 h 43"/>
              <a:gd name="T14" fmla="*/ 43 w 87"/>
              <a:gd name="T15" fmla="*/ 43 h 43"/>
              <a:gd name="T16" fmla="*/ 32 w 87"/>
              <a:gd name="T17" fmla="*/ 42 h 43"/>
              <a:gd name="T18" fmla="*/ 22 w 87"/>
              <a:gd name="T19" fmla="*/ 37 h 43"/>
              <a:gd name="T20" fmla="*/ 13 w 87"/>
              <a:gd name="T21" fmla="*/ 30 h 43"/>
              <a:gd name="T22" fmla="*/ 6 w 87"/>
              <a:gd name="T23" fmla="*/ 21 h 43"/>
              <a:gd name="T24" fmla="*/ 1 w 87"/>
              <a:gd name="T25" fmla="*/ 12 h 43"/>
              <a:gd name="T26" fmla="*/ 0 w 87"/>
              <a:gd name="T27" fmla="*/ 0 h 43"/>
              <a:gd name="T28" fmla="*/ 43 w 87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" h="43">
                <a:moveTo>
                  <a:pt x="43" y="0"/>
                </a:moveTo>
                <a:lnTo>
                  <a:pt x="87" y="0"/>
                </a:lnTo>
                <a:lnTo>
                  <a:pt x="85" y="12"/>
                </a:lnTo>
                <a:lnTo>
                  <a:pt x="81" y="21"/>
                </a:lnTo>
                <a:lnTo>
                  <a:pt x="74" y="30"/>
                </a:lnTo>
                <a:lnTo>
                  <a:pt x="66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9" name="Freeform 108"/>
          <p:cNvSpPr>
            <a:spLocks/>
          </p:cNvSpPr>
          <p:nvPr/>
        </p:nvSpPr>
        <p:spPr bwMode="auto">
          <a:xfrm>
            <a:off x="2566988" y="792163"/>
            <a:ext cx="46038" cy="22225"/>
          </a:xfrm>
          <a:custGeom>
            <a:avLst/>
            <a:gdLst>
              <a:gd name="T0" fmla="*/ 87 w 87"/>
              <a:gd name="T1" fmla="*/ 0 h 43"/>
              <a:gd name="T2" fmla="*/ 85 w 87"/>
              <a:gd name="T3" fmla="*/ 12 h 43"/>
              <a:gd name="T4" fmla="*/ 81 w 87"/>
              <a:gd name="T5" fmla="*/ 21 h 43"/>
              <a:gd name="T6" fmla="*/ 74 w 87"/>
              <a:gd name="T7" fmla="*/ 30 h 43"/>
              <a:gd name="T8" fmla="*/ 66 w 87"/>
              <a:gd name="T9" fmla="*/ 37 h 43"/>
              <a:gd name="T10" fmla="*/ 55 w 87"/>
              <a:gd name="T11" fmla="*/ 42 h 43"/>
              <a:gd name="T12" fmla="*/ 43 w 87"/>
              <a:gd name="T13" fmla="*/ 43 h 43"/>
              <a:gd name="T14" fmla="*/ 32 w 87"/>
              <a:gd name="T15" fmla="*/ 42 h 43"/>
              <a:gd name="T16" fmla="*/ 22 w 87"/>
              <a:gd name="T17" fmla="*/ 37 h 43"/>
              <a:gd name="T18" fmla="*/ 13 w 87"/>
              <a:gd name="T19" fmla="*/ 30 h 43"/>
              <a:gd name="T20" fmla="*/ 6 w 87"/>
              <a:gd name="T21" fmla="*/ 21 h 43"/>
              <a:gd name="T22" fmla="*/ 1 w 87"/>
              <a:gd name="T23" fmla="*/ 12 h 43"/>
              <a:gd name="T24" fmla="*/ 0 w 87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" h="43">
                <a:moveTo>
                  <a:pt x="87" y="0"/>
                </a:moveTo>
                <a:lnTo>
                  <a:pt x="85" y="12"/>
                </a:lnTo>
                <a:lnTo>
                  <a:pt x="81" y="21"/>
                </a:lnTo>
                <a:lnTo>
                  <a:pt x="74" y="30"/>
                </a:lnTo>
                <a:lnTo>
                  <a:pt x="66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0" name="Freeform 109"/>
          <p:cNvSpPr>
            <a:spLocks/>
          </p:cNvSpPr>
          <p:nvPr/>
        </p:nvSpPr>
        <p:spPr bwMode="auto">
          <a:xfrm>
            <a:off x="2566988" y="542925"/>
            <a:ext cx="46038" cy="249238"/>
          </a:xfrm>
          <a:custGeom>
            <a:avLst/>
            <a:gdLst>
              <a:gd name="T0" fmla="*/ 0 w 87"/>
              <a:gd name="T1" fmla="*/ 470 h 470"/>
              <a:gd name="T2" fmla="*/ 43 w 87"/>
              <a:gd name="T3" fmla="*/ 470 h 470"/>
              <a:gd name="T4" fmla="*/ 87 w 87"/>
              <a:gd name="T5" fmla="*/ 470 h 470"/>
              <a:gd name="T6" fmla="*/ 87 w 87"/>
              <a:gd name="T7" fmla="*/ 0 h 470"/>
              <a:gd name="T8" fmla="*/ 43 w 87"/>
              <a:gd name="T9" fmla="*/ 0 h 470"/>
              <a:gd name="T10" fmla="*/ 0 w 87"/>
              <a:gd name="T11" fmla="*/ 0 h 470"/>
              <a:gd name="T12" fmla="*/ 0 w 87"/>
              <a:gd name="T13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470">
                <a:moveTo>
                  <a:pt x="0" y="470"/>
                </a:moveTo>
                <a:lnTo>
                  <a:pt x="43" y="470"/>
                </a:lnTo>
                <a:lnTo>
                  <a:pt x="87" y="470"/>
                </a:lnTo>
                <a:lnTo>
                  <a:pt x="87" y="0"/>
                </a:lnTo>
                <a:lnTo>
                  <a:pt x="43" y="0"/>
                </a:lnTo>
                <a:lnTo>
                  <a:pt x="0" y="0"/>
                </a:lnTo>
                <a:lnTo>
                  <a:pt x="0" y="47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1" name="Freeform 110"/>
          <p:cNvSpPr>
            <a:spLocks/>
          </p:cNvSpPr>
          <p:nvPr/>
        </p:nvSpPr>
        <p:spPr bwMode="auto">
          <a:xfrm>
            <a:off x="2566988" y="542925"/>
            <a:ext cx="46038" cy="249238"/>
          </a:xfrm>
          <a:custGeom>
            <a:avLst/>
            <a:gdLst>
              <a:gd name="T0" fmla="*/ 0 w 87"/>
              <a:gd name="T1" fmla="*/ 470 h 470"/>
              <a:gd name="T2" fmla="*/ 43 w 87"/>
              <a:gd name="T3" fmla="*/ 470 h 470"/>
              <a:gd name="T4" fmla="*/ 87 w 87"/>
              <a:gd name="T5" fmla="*/ 470 h 470"/>
              <a:gd name="T6" fmla="*/ 87 w 87"/>
              <a:gd name="T7" fmla="*/ 0 h 470"/>
              <a:gd name="T8" fmla="*/ 43 w 87"/>
              <a:gd name="T9" fmla="*/ 0 h 470"/>
              <a:gd name="T10" fmla="*/ 0 w 87"/>
              <a:gd name="T11" fmla="*/ 0 h 470"/>
              <a:gd name="T12" fmla="*/ 0 w 87"/>
              <a:gd name="T13" fmla="*/ 47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" h="470">
                <a:moveTo>
                  <a:pt x="0" y="470"/>
                </a:moveTo>
                <a:lnTo>
                  <a:pt x="43" y="470"/>
                </a:lnTo>
                <a:lnTo>
                  <a:pt x="87" y="470"/>
                </a:lnTo>
                <a:lnTo>
                  <a:pt x="87" y="0"/>
                </a:lnTo>
                <a:lnTo>
                  <a:pt x="43" y="0"/>
                </a:lnTo>
                <a:lnTo>
                  <a:pt x="0" y="0"/>
                </a:lnTo>
                <a:lnTo>
                  <a:pt x="0" y="47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2" name="Freeform 111"/>
          <p:cNvSpPr>
            <a:spLocks/>
          </p:cNvSpPr>
          <p:nvPr/>
        </p:nvSpPr>
        <p:spPr bwMode="auto">
          <a:xfrm>
            <a:off x="2566988" y="520700"/>
            <a:ext cx="46038" cy="22225"/>
          </a:xfrm>
          <a:custGeom>
            <a:avLst/>
            <a:gdLst>
              <a:gd name="T0" fmla="*/ 43 w 87"/>
              <a:gd name="T1" fmla="*/ 43 h 43"/>
              <a:gd name="T2" fmla="*/ 0 w 87"/>
              <a:gd name="T3" fmla="*/ 43 h 43"/>
              <a:gd name="T4" fmla="*/ 1 w 87"/>
              <a:gd name="T5" fmla="*/ 32 h 43"/>
              <a:gd name="T6" fmla="*/ 6 w 87"/>
              <a:gd name="T7" fmla="*/ 21 h 43"/>
              <a:gd name="T8" fmla="*/ 13 w 87"/>
              <a:gd name="T9" fmla="*/ 13 h 43"/>
              <a:gd name="T10" fmla="*/ 22 w 87"/>
              <a:gd name="T11" fmla="*/ 6 h 43"/>
              <a:gd name="T12" fmla="*/ 32 w 87"/>
              <a:gd name="T13" fmla="*/ 1 h 43"/>
              <a:gd name="T14" fmla="*/ 43 w 87"/>
              <a:gd name="T15" fmla="*/ 0 h 43"/>
              <a:gd name="T16" fmla="*/ 55 w 87"/>
              <a:gd name="T17" fmla="*/ 1 h 43"/>
              <a:gd name="T18" fmla="*/ 66 w 87"/>
              <a:gd name="T19" fmla="*/ 6 h 43"/>
              <a:gd name="T20" fmla="*/ 74 w 87"/>
              <a:gd name="T21" fmla="*/ 13 h 43"/>
              <a:gd name="T22" fmla="*/ 81 w 87"/>
              <a:gd name="T23" fmla="*/ 21 h 43"/>
              <a:gd name="T24" fmla="*/ 85 w 87"/>
              <a:gd name="T25" fmla="*/ 32 h 43"/>
              <a:gd name="T26" fmla="*/ 87 w 87"/>
              <a:gd name="T27" fmla="*/ 43 h 43"/>
              <a:gd name="T28" fmla="*/ 43 w 87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" h="43">
                <a:moveTo>
                  <a:pt x="43" y="43"/>
                </a:moveTo>
                <a:lnTo>
                  <a:pt x="0" y="43"/>
                </a:ln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6" y="6"/>
                </a:lnTo>
                <a:lnTo>
                  <a:pt x="74" y="13"/>
                </a:lnTo>
                <a:lnTo>
                  <a:pt x="81" y="21"/>
                </a:lnTo>
                <a:lnTo>
                  <a:pt x="85" y="32"/>
                </a:lnTo>
                <a:lnTo>
                  <a:pt x="87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3" name="Freeform 112"/>
          <p:cNvSpPr>
            <a:spLocks/>
          </p:cNvSpPr>
          <p:nvPr/>
        </p:nvSpPr>
        <p:spPr bwMode="auto">
          <a:xfrm>
            <a:off x="2566988" y="520700"/>
            <a:ext cx="46038" cy="22225"/>
          </a:xfrm>
          <a:custGeom>
            <a:avLst/>
            <a:gdLst>
              <a:gd name="T0" fmla="*/ 0 w 87"/>
              <a:gd name="T1" fmla="*/ 43 h 43"/>
              <a:gd name="T2" fmla="*/ 1 w 87"/>
              <a:gd name="T3" fmla="*/ 32 h 43"/>
              <a:gd name="T4" fmla="*/ 6 w 87"/>
              <a:gd name="T5" fmla="*/ 21 h 43"/>
              <a:gd name="T6" fmla="*/ 13 w 87"/>
              <a:gd name="T7" fmla="*/ 13 h 43"/>
              <a:gd name="T8" fmla="*/ 22 w 87"/>
              <a:gd name="T9" fmla="*/ 6 h 43"/>
              <a:gd name="T10" fmla="*/ 32 w 87"/>
              <a:gd name="T11" fmla="*/ 1 h 43"/>
              <a:gd name="T12" fmla="*/ 43 w 87"/>
              <a:gd name="T13" fmla="*/ 0 h 43"/>
              <a:gd name="T14" fmla="*/ 55 w 87"/>
              <a:gd name="T15" fmla="*/ 1 h 43"/>
              <a:gd name="T16" fmla="*/ 66 w 87"/>
              <a:gd name="T17" fmla="*/ 6 h 43"/>
              <a:gd name="T18" fmla="*/ 74 w 87"/>
              <a:gd name="T19" fmla="*/ 13 h 43"/>
              <a:gd name="T20" fmla="*/ 81 w 87"/>
              <a:gd name="T21" fmla="*/ 21 h 43"/>
              <a:gd name="T22" fmla="*/ 85 w 87"/>
              <a:gd name="T23" fmla="*/ 32 h 43"/>
              <a:gd name="T24" fmla="*/ 87 w 87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7" h="43">
                <a:moveTo>
                  <a:pt x="0" y="43"/>
                </a:move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6" y="6"/>
                </a:lnTo>
                <a:lnTo>
                  <a:pt x="74" y="13"/>
                </a:lnTo>
                <a:lnTo>
                  <a:pt x="81" y="21"/>
                </a:lnTo>
                <a:lnTo>
                  <a:pt x="85" y="32"/>
                </a:lnTo>
                <a:lnTo>
                  <a:pt x="87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4" name="Freeform 113"/>
          <p:cNvSpPr>
            <a:spLocks/>
          </p:cNvSpPr>
          <p:nvPr/>
        </p:nvSpPr>
        <p:spPr bwMode="auto">
          <a:xfrm>
            <a:off x="2767013" y="768350"/>
            <a:ext cx="22225" cy="46038"/>
          </a:xfrm>
          <a:custGeom>
            <a:avLst/>
            <a:gdLst>
              <a:gd name="T0" fmla="*/ 0 w 43"/>
              <a:gd name="T1" fmla="*/ 43 h 86"/>
              <a:gd name="T2" fmla="*/ 0 w 43"/>
              <a:gd name="T3" fmla="*/ 0 h 86"/>
              <a:gd name="T4" fmla="*/ 11 w 43"/>
              <a:gd name="T5" fmla="*/ 1 h 86"/>
              <a:gd name="T6" fmla="*/ 22 w 43"/>
              <a:gd name="T7" fmla="*/ 6 h 86"/>
              <a:gd name="T8" fmla="*/ 30 w 43"/>
              <a:gd name="T9" fmla="*/ 13 h 86"/>
              <a:gd name="T10" fmla="*/ 37 w 43"/>
              <a:gd name="T11" fmla="*/ 21 h 86"/>
              <a:gd name="T12" fmla="*/ 42 w 43"/>
              <a:gd name="T13" fmla="*/ 31 h 86"/>
              <a:gd name="T14" fmla="*/ 43 w 43"/>
              <a:gd name="T15" fmla="*/ 43 h 86"/>
              <a:gd name="T16" fmla="*/ 42 w 43"/>
              <a:gd name="T17" fmla="*/ 55 h 86"/>
              <a:gd name="T18" fmla="*/ 37 w 43"/>
              <a:gd name="T19" fmla="*/ 64 h 86"/>
              <a:gd name="T20" fmla="*/ 30 w 43"/>
              <a:gd name="T21" fmla="*/ 73 h 86"/>
              <a:gd name="T22" fmla="*/ 22 w 43"/>
              <a:gd name="T23" fmla="*/ 80 h 86"/>
              <a:gd name="T24" fmla="*/ 11 w 43"/>
              <a:gd name="T25" fmla="*/ 85 h 86"/>
              <a:gd name="T26" fmla="*/ 0 w 43"/>
              <a:gd name="T27" fmla="*/ 86 h 86"/>
              <a:gd name="T28" fmla="*/ 0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0" y="43"/>
                </a:moveTo>
                <a:lnTo>
                  <a:pt x="0" y="0"/>
                </a:lnTo>
                <a:lnTo>
                  <a:pt x="11" y="1"/>
                </a:lnTo>
                <a:lnTo>
                  <a:pt x="22" y="6"/>
                </a:lnTo>
                <a:lnTo>
                  <a:pt x="30" y="13"/>
                </a:lnTo>
                <a:lnTo>
                  <a:pt x="37" y="21"/>
                </a:lnTo>
                <a:lnTo>
                  <a:pt x="42" y="31"/>
                </a:lnTo>
                <a:lnTo>
                  <a:pt x="43" y="43"/>
                </a:lnTo>
                <a:lnTo>
                  <a:pt x="42" y="55"/>
                </a:lnTo>
                <a:lnTo>
                  <a:pt x="37" y="64"/>
                </a:lnTo>
                <a:lnTo>
                  <a:pt x="30" y="73"/>
                </a:lnTo>
                <a:lnTo>
                  <a:pt x="22" y="80"/>
                </a:lnTo>
                <a:lnTo>
                  <a:pt x="11" y="85"/>
                </a:lnTo>
                <a:lnTo>
                  <a:pt x="0" y="86"/>
                </a:lnTo>
                <a:lnTo>
                  <a:pt x="0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5" name="Freeform 114"/>
          <p:cNvSpPr>
            <a:spLocks/>
          </p:cNvSpPr>
          <p:nvPr/>
        </p:nvSpPr>
        <p:spPr bwMode="auto">
          <a:xfrm>
            <a:off x="2767013" y="768350"/>
            <a:ext cx="22225" cy="46038"/>
          </a:xfrm>
          <a:custGeom>
            <a:avLst/>
            <a:gdLst>
              <a:gd name="T0" fmla="*/ 0 w 43"/>
              <a:gd name="T1" fmla="*/ 0 h 86"/>
              <a:gd name="T2" fmla="*/ 11 w 43"/>
              <a:gd name="T3" fmla="*/ 1 h 86"/>
              <a:gd name="T4" fmla="*/ 22 w 43"/>
              <a:gd name="T5" fmla="*/ 6 h 86"/>
              <a:gd name="T6" fmla="*/ 30 w 43"/>
              <a:gd name="T7" fmla="*/ 13 h 86"/>
              <a:gd name="T8" fmla="*/ 37 w 43"/>
              <a:gd name="T9" fmla="*/ 21 h 86"/>
              <a:gd name="T10" fmla="*/ 42 w 43"/>
              <a:gd name="T11" fmla="*/ 31 h 86"/>
              <a:gd name="T12" fmla="*/ 43 w 43"/>
              <a:gd name="T13" fmla="*/ 43 h 86"/>
              <a:gd name="T14" fmla="*/ 42 w 43"/>
              <a:gd name="T15" fmla="*/ 55 h 86"/>
              <a:gd name="T16" fmla="*/ 37 w 43"/>
              <a:gd name="T17" fmla="*/ 64 h 86"/>
              <a:gd name="T18" fmla="*/ 30 w 43"/>
              <a:gd name="T19" fmla="*/ 73 h 86"/>
              <a:gd name="T20" fmla="*/ 22 w 43"/>
              <a:gd name="T21" fmla="*/ 80 h 86"/>
              <a:gd name="T22" fmla="*/ 11 w 43"/>
              <a:gd name="T23" fmla="*/ 85 h 86"/>
              <a:gd name="T24" fmla="*/ 0 w 43"/>
              <a:gd name="T2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11" y="1"/>
                </a:lnTo>
                <a:lnTo>
                  <a:pt x="22" y="6"/>
                </a:lnTo>
                <a:lnTo>
                  <a:pt x="30" y="13"/>
                </a:lnTo>
                <a:lnTo>
                  <a:pt x="37" y="21"/>
                </a:lnTo>
                <a:lnTo>
                  <a:pt x="42" y="31"/>
                </a:lnTo>
                <a:lnTo>
                  <a:pt x="43" y="43"/>
                </a:lnTo>
                <a:lnTo>
                  <a:pt x="42" y="55"/>
                </a:lnTo>
                <a:lnTo>
                  <a:pt x="37" y="64"/>
                </a:lnTo>
                <a:lnTo>
                  <a:pt x="30" y="73"/>
                </a:lnTo>
                <a:lnTo>
                  <a:pt x="22" y="80"/>
                </a:lnTo>
                <a:lnTo>
                  <a:pt x="11" y="85"/>
                </a:lnTo>
                <a:lnTo>
                  <a:pt x="0" y="86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6" name="Freeform 115"/>
          <p:cNvSpPr>
            <a:spLocks/>
          </p:cNvSpPr>
          <p:nvPr/>
        </p:nvSpPr>
        <p:spPr bwMode="auto">
          <a:xfrm>
            <a:off x="2413001" y="768350"/>
            <a:ext cx="354013" cy="46038"/>
          </a:xfrm>
          <a:custGeom>
            <a:avLst/>
            <a:gdLst>
              <a:gd name="T0" fmla="*/ 667 w 667"/>
              <a:gd name="T1" fmla="*/ 86 h 86"/>
              <a:gd name="T2" fmla="*/ 667 w 667"/>
              <a:gd name="T3" fmla="*/ 43 h 86"/>
              <a:gd name="T4" fmla="*/ 667 w 667"/>
              <a:gd name="T5" fmla="*/ 0 h 86"/>
              <a:gd name="T6" fmla="*/ 0 w 667"/>
              <a:gd name="T7" fmla="*/ 0 h 86"/>
              <a:gd name="T8" fmla="*/ 0 w 667"/>
              <a:gd name="T9" fmla="*/ 43 h 86"/>
              <a:gd name="T10" fmla="*/ 0 w 667"/>
              <a:gd name="T11" fmla="*/ 86 h 86"/>
              <a:gd name="T12" fmla="*/ 667 w 66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7" h="86">
                <a:moveTo>
                  <a:pt x="667" y="86"/>
                </a:moveTo>
                <a:lnTo>
                  <a:pt x="667" y="43"/>
                </a:lnTo>
                <a:lnTo>
                  <a:pt x="667" y="0"/>
                </a:lnTo>
                <a:lnTo>
                  <a:pt x="0" y="0"/>
                </a:lnTo>
                <a:lnTo>
                  <a:pt x="0" y="43"/>
                </a:lnTo>
                <a:lnTo>
                  <a:pt x="0" y="86"/>
                </a:lnTo>
                <a:lnTo>
                  <a:pt x="667" y="86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7" name="Freeform 116"/>
          <p:cNvSpPr>
            <a:spLocks/>
          </p:cNvSpPr>
          <p:nvPr/>
        </p:nvSpPr>
        <p:spPr bwMode="auto">
          <a:xfrm>
            <a:off x="2413001" y="768350"/>
            <a:ext cx="354013" cy="46038"/>
          </a:xfrm>
          <a:custGeom>
            <a:avLst/>
            <a:gdLst>
              <a:gd name="T0" fmla="*/ 667 w 667"/>
              <a:gd name="T1" fmla="*/ 86 h 86"/>
              <a:gd name="T2" fmla="*/ 667 w 667"/>
              <a:gd name="T3" fmla="*/ 43 h 86"/>
              <a:gd name="T4" fmla="*/ 667 w 667"/>
              <a:gd name="T5" fmla="*/ 0 h 86"/>
              <a:gd name="T6" fmla="*/ 0 w 667"/>
              <a:gd name="T7" fmla="*/ 0 h 86"/>
              <a:gd name="T8" fmla="*/ 0 w 667"/>
              <a:gd name="T9" fmla="*/ 43 h 86"/>
              <a:gd name="T10" fmla="*/ 0 w 667"/>
              <a:gd name="T11" fmla="*/ 86 h 86"/>
              <a:gd name="T12" fmla="*/ 667 w 667"/>
              <a:gd name="T13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7" h="86">
                <a:moveTo>
                  <a:pt x="667" y="86"/>
                </a:moveTo>
                <a:lnTo>
                  <a:pt x="667" y="43"/>
                </a:lnTo>
                <a:lnTo>
                  <a:pt x="667" y="0"/>
                </a:lnTo>
                <a:lnTo>
                  <a:pt x="0" y="0"/>
                </a:lnTo>
                <a:lnTo>
                  <a:pt x="0" y="43"/>
                </a:lnTo>
                <a:lnTo>
                  <a:pt x="0" y="86"/>
                </a:lnTo>
                <a:lnTo>
                  <a:pt x="667" y="86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8" name="Freeform 117"/>
          <p:cNvSpPr>
            <a:spLocks/>
          </p:cNvSpPr>
          <p:nvPr/>
        </p:nvSpPr>
        <p:spPr bwMode="auto">
          <a:xfrm>
            <a:off x="2390776" y="768350"/>
            <a:ext cx="22225" cy="46038"/>
          </a:xfrm>
          <a:custGeom>
            <a:avLst/>
            <a:gdLst>
              <a:gd name="T0" fmla="*/ 43 w 43"/>
              <a:gd name="T1" fmla="*/ 43 h 86"/>
              <a:gd name="T2" fmla="*/ 43 w 43"/>
              <a:gd name="T3" fmla="*/ 86 h 86"/>
              <a:gd name="T4" fmla="*/ 32 w 43"/>
              <a:gd name="T5" fmla="*/ 85 h 86"/>
              <a:gd name="T6" fmla="*/ 22 w 43"/>
              <a:gd name="T7" fmla="*/ 80 h 86"/>
              <a:gd name="T8" fmla="*/ 13 w 43"/>
              <a:gd name="T9" fmla="*/ 73 h 86"/>
              <a:gd name="T10" fmla="*/ 6 w 43"/>
              <a:gd name="T11" fmla="*/ 64 h 86"/>
              <a:gd name="T12" fmla="*/ 1 w 43"/>
              <a:gd name="T13" fmla="*/ 55 h 86"/>
              <a:gd name="T14" fmla="*/ 0 w 43"/>
              <a:gd name="T15" fmla="*/ 43 h 86"/>
              <a:gd name="T16" fmla="*/ 1 w 43"/>
              <a:gd name="T17" fmla="*/ 31 h 86"/>
              <a:gd name="T18" fmla="*/ 6 w 43"/>
              <a:gd name="T19" fmla="*/ 21 h 86"/>
              <a:gd name="T20" fmla="*/ 13 w 43"/>
              <a:gd name="T21" fmla="*/ 13 h 86"/>
              <a:gd name="T22" fmla="*/ 22 w 43"/>
              <a:gd name="T23" fmla="*/ 6 h 86"/>
              <a:gd name="T24" fmla="*/ 32 w 43"/>
              <a:gd name="T25" fmla="*/ 1 h 86"/>
              <a:gd name="T26" fmla="*/ 43 w 43"/>
              <a:gd name="T27" fmla="*/ 0 h 86"/>
              <a:gd name="T28" fmla="*/ 43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43" y="43"/>
                </a:moveTo>
                <a:lnTo>
                  <a:pt x="43" y="86"/>
                </a:lnTo>
                <a:lnTo>
                  <a:pt x="32" y="85"/>
                </a:lnTo>
                <a:lnTo>
                  <a:pt x="22" y="80"/>
                </a:lnTo>
                <a:lnTo>
                  <a:pt x="13" y="73"/>
                </a:lnTo>
                <a:lnTo>
                  <a:pt x="6" y="64"/>
                </a:lnTo>
                <a:lnTo>
                  <a:pt x="1" y="55"/>
                </a:ln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9" name="Freeform 118"/>
          <p:cNvSpPr>
            <a:spLocks/>
          </p:cNvSpPr>
          <p:nvPr/>
        </p:nvSpPr>
        <p:spPr bwMode="auto">
          <a:xfrm>
            <a:off x="2390776" y="768350"/>
            <a:ext cx="22225" cy="46038"/>
          </a:xfrm>
          <a:custGeom>
            <a:avLst/>
            <a:gdLst>
              <a:gd name="T0" fmla="*/ 43 w 43"/>
              <a:gd name="T1" fmla="*/ 86 h 86"/>
              <a:gd name="T2" fmla="*/ 32 w 43"/>
              <a:gd name="T3" fmla="*/ 85 h 86"/>
              <a:gd name="T4" fmla="*/ 22 w 43"/>
              <a:gd name="T5" fmla="*/ 80 h 86"/>
              <a:gd name="T6" fmla="*/ 13 w 43"/>
              <a:gd name="T7" fmla="*/ 73 h 86"/>
              <a:gd name="T8" fmla="*/ 6 w 43"/>
              <a:gd name="T9" fmla="*/ 64 h 86"/>
              <a:gd name="T10" fmla="*/ 1 w 43"/>
              <a:gd name="T11" fmla="*/ 55 h 86"/>
              <a:gd name="T12" fmla="*/ 0 w 43"/>
              <a:gd name="T13" fmla="*/ 43 h 86"/>
              <a:gd name="T14" fmla="*/ 1 w 43"/>
              <a:gd name="T15" fmla="*/ 31 h 86"/>
              <a:gd name="T16" fmla="*/ 6 w 43"/>
              <a:gd name="T17" fmla="*/ 21 h 86"/>
              <a:gd name="T18" fmla="*/ 13 w 43"/>
              <a:gd name="T19" fmla="*/ 13 h 86"/>
              <a:gd name="T20" fmla="*/ 22 w 43"/>
              <a:gd name="T21" fmla="*/ 6 h 86"/>
              <a:gd name="T22" fmla="*/ 32 w 43"/>
              <a:gd name="T23" fmla="*/ 1 h 86"/>
              <a:gd name="T24" fmla="*/ 43 w 43"/>
              <a:gd name="T2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32" y="85"/>
                </a:lnTo>
                <a:lnTo>
                  <a:pt x="22" y="80"/>
                </a:lnTo>
                <a:lnTo>
                  <a:pt x="13" y="73"/>
                </a:lnTo>
                <a:lnTo>
                  <a:pt x="6" y="64"/>
                </a:lnTo>
                <a:lnTo>
                  <a:pt x="1" y="55"/>
                </a:lnTo>
                <a:lnTo>
                  <a:pt x="0" y="43"/>
                </a:lnTo>
                <a:lnTo>
                  <a:pt x="1" y="31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0" name="Line 119"/>
          <p:cNvSpPr>
            <a:spLocks noChangeShapeType="1"/>
          </p:cNvSpPr>
          <p:nvPr/>
        </p:nvSpPr>
        <p:spPr bwMode="auto">
          <a:xfrm flipH="1">
            <a:off x="1752601" y="4776788"/>
            <a:ext cx="33496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1" name="Line 120"/>
          <p:cNvSpPr>
            <a:spLocks noChangeShapeType="1"/>
          </p:cNvSpPr>
          <p:nvPr/>
        </p:nvSpPr>
        <p:spPr bwMode="auto">
          <a:xfrm flipH="1">
            <a:off x="1752601" y="4811713"/>
            <a:ext cx="33496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2" name="Line 121"/>
          <p:cNvSpPr>
            <a:spLocks noChangeShapeType="1"/>
          </p:cNvSpPr>
          <p:nvPr/>
        </p:nvSpPr>
        <p:spPr bwMode="auto">
          <a:xfrm flipH="1">
            <a:off x="3109913" y="4864100"/>
            <a:ext cx="1938338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3" name="Line 122"/>
          <p:cNvSpPr>
            <a:spLocks noChangeShapeType="1"/>
          </p:cNvSpPr>
          <p:nvPr/>
        </p:nvSpPr>
        <p:spPr bwMode="auto">
          <a:xfrm flipH="1">
            <a:off x="1841501" y="4846638"/>
            <a:ext cx="1127125" cy="0"/>
          </a:xfrm>
          <a:prstGeom prst="line">
            <a:avLst/>
          </a:prstGeom>
          <a:noFill/>
          <a:ln w="9525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" name="Line 123"/>
          <p:cNvSpPr>
            <a:spLocks noChangeShapeType="1"/>
          </p:cNvSpPr>
          <p:nvPr/>
        </p:nvSpPr>
        <p:spPr bwMode="auto">
          <a:xfrm>
            <a:off x="5102226" y="2306638"/>
            <a:ext cx="87313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" name="Freeform 124"/>
          <p:cNvSpPr>
            <a:spLocks/>
          </p:cNvSpPr>
          <p:nvPr/>
        </p:nvSpPr>
        <p:spPr bwMode="auto">
          <a:xfrm>
            <a:off x="5167313" y="2284413"/>
            <a:ext cx="44450" cy="22225"/>
          </a:xfrm>
          <a:custGeom>
            <a:avLst/>
            <a:gdLst>
              <a:gd name="T0" fmla="*/ 43 w 86"/>
              <a:gd name="T1" fmla="*/ 43 h 43"/>
              <a:gd name="T2" fmla="*/ 0 w 86"/>
              <a:gd name="T3" fmla="*/ 43 h 43"/>
              <a:gd name="T4" fmla="*/ 1 w 86"/>
              <a:gd name="T5" fmla="*/ 31 h 43"/>
              <a:gd name="T6" fmla="*/ 5 w 86"/>
              <a:gd name="T7" fmla="*/ 21 h 43"/>
              <a:gd name="T8" fmla="*/ 12 w 86"/>
              <a:gd name="T9" fmla="*/ 13 h 43"/>
              <a:gd name="T10" fmla="*/ 22 w 86"/>
              <a:gd name="T11" fmla="*/ 6 h 43"/>
              <a:gd name="T12" fmla="*/ 31 w 86"/>
              <a:gd name="T13" fmla="*/ 1 h 43"/>
              <a:gd name="T14" fmla="*/ 43 w 86"/>
              <a:gd name="T15" fmla="*/ 0 h 43"/>
              <a:gd name="T16" fmla="*/ 54 w 86"/>
              <a:gd name="T17" fmla="*/ 1 h 43"/>
              <a:gd name="T18" fmla="*/ 65 w 86"/>
              <a:gd name="T19" fmla="*/ 6 h 43"/>
              <a:gd name="T20" fmla="*/ 73 w 86"/>
              <a:gd name="T21" fmla="*/ 13 h 43"/>
              <a:gd name="T22" fmla="*/ 80 w 86"/>
              <a:gd name="T23" fmla="*/ 21 h 43"/>
              <a:gd name="T24" fmla="*/ 85 w 86"/>
              <a:gd name="T25" fmla="*/ 31 h 43"/>
              <a:gd name="T26" fmla="*/ 86 w 86"/>
              <a:gd name="T27" fmla="*/ 43 h 43"/>
              <a:gd name="T28" fmla="*/ 43 w 86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43"/>
                </a:moveTo>
                <a:lnTo>
                  <a:pt x="0" y="43"/>
                </a:lnTo>
                <a:lnTo>
                  <a:pt x="1" y="31"/>
                </a:lnTo>
                <a:lnTo>
                  <a:pt x="5" y="21"/>
                </a:lnTo>
                <a:lnTo>
                  <a:pt x="12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4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1"/>
                </a:lnTo>
                <a:lnTo>
                  <a:pt x="86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6" name="Freeform 125"/>
          <p:cNvSpPr>
            <a:spLocks/>
          </p:cNvSpPr>
          <p:nvPr/>
        </p:nvSpPr>
        <p:spPr bwMode="auto">
          <a:xfrm>
            <a:off x="5167313" y="2284413"/>
            <a:ext cx="44450" cy="22225"/>
          </a:xfrm>
          <a:custGeom>
            <a:avLst/>
            <a:gdLst>
              <a:gd name="T0" fmla="*/ 0 w 86"/>
              <a:gd name="T1" fmla="*/ 43 h 43"/>
              <a:gd name="T2" fmla="*/ 1 w 86"/>
              <a:gd name="T3" fmla="*/ 31 h 43"/>
              <a:gd name="T4" fmla="*/ 5 w 86"/>
              <a:gd name="T5" fmla="*/ 21 h 43"/>
              <a:gd name="T6" fmla="*/ 12 w 86"/>
              <a:gd name="T7" fmla="*/ 13 h 43"/>
              <a:gd name="T8" fmla="*/ 22 w 86"/>
              <a:gd name="T9" fmla="*/ 6 h 43"/>
              <a:gd name="T10" fmla="*/ 31 w 86"/>
              <a:gd name="T11" fmla="*/ 1 h 43"/>
              <a:gd name="T12" fmla="*/ 43 w 86"/>
              <a:gd name="T13" fmla="*/ 0 h 43"/>
              <a:gd name="T14" fmla="*/ 54 w 86"/>
              <a:gd name="T15" fmla="*/ 1 h 43"/>
              <a:gd name="T16" fmla="*/ 65 w 86"/>
              <a:gd name="T17" fmla="*/ 6 h 43"/>
              <a:gd name="T18" fmla="*/ 73 w 86"/>
              <a:gd name="T19" fmla="*/ 13 h 43"/>
              <a:gd name="T20" fmla="*/ 80 w 86"/>
              <a:gd name="T21" fmla="*/ 21 h 43"/>
              <a:gd name="T22" fmla="*/ 85 w 86"/>
              <a:gd name="T23" fmla="*/ 31 h 43"/>
              <a:gd name="T24" fmla="*/ 86 w 86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1" y="31"/>
                </a:lnTo>
                <a:lnTo>
                  <a:pt x="5" y="21"/>
                </a:lnTo>
                <a:lnTo>
                  <a:pt x="12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4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1"/>
                </a:lnTo>
                <a:lnTo>
                  <a:pt x="86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7" name="Freeform 126"/>
          <p:cNvSpPr>
            <a:spLocks/>
          </p:cNvSpPr>
          <p:nvPr/>
        </p:nvSpPr>
        <p:spPr bwMode="auto">
          <a:xfrm>
            <a:off x="5167313" y="2306638"/>
            <a:ext cx="44450" cy="2470150"/>
          </a:xfrm>
          <a:custGeom>
            <a:avLst/>
            <a:gdLst>
              <a:gd name="T0" fmla="*/ 86 w 86"/>
              <a:gd name="T1" fmla="*/ 0 h 4667"/>
              <a:gd name="T2" fmla="*/ 43 w 86"/>
              <a:gd name="T3" fmla="*/ 0 h 4667"/>
              <a:gd name="T4" fmla="*/ 0 w 86"/>
              <a:gd name="T5" fmla="*/ 0 h 4667"/>
              <a:gd name="T6" fmla="*/ 0 w 86"/>
              <a:gd name="T7" fmla="*/ 4667 h 4667"/>
              <a:gd name="T8" fmla="*/ 43 w 86"/>
              <a:gd name="T9" fmla="*/ 4667 h 4667"/>
              <a:gd name="T10" fmla="*/ 86 w 86"/>
              <a:gd name="T11" fmla="*/ 4667 h 4667"/>
              <a:gd name="T12" fmla="*/ 86 w 86"/>
              <a:gd name="T13" fmla="*/ 0 h 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66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4667"/>
                </a:lnTo>
                <a:lnTo>
                  <a:pt x="43" y="4667"/>
                </a:lnTo>
                <a:lnTo>
                  <a:pt x="86" y="4667"/>
                </a:lnTo>
                <a:lnTo>
                  <a:pt x="86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8" name="Freeform 127"/>
          <p:cNvSpPr>
            <a:spLocks/>
          </p:cNvSpPr>
          <p:nvPr/>
        </p:nvSpPr>
        <p:spPr bwMode="auto">
          <a:xfrm>
            <a:off x="5167313" y="2306638"/>
            <a:ext cx="44450" cy="2470150"/>
          </a:xfrm>
          <a:custGeom>
            <a:avLst/>
            <a:gdLst>
              <a:gd name="T0" fmla="*/ 86 w 86"/>
              <a:gd name="T1" fmla="*/ 0 h 4667"/>
              <a:gd name="T2" fmla="*/ 43 w 86"/>
              <a:gd name="T3" fmla="*/ 0 h 4667"/>
              <a:gd name="T4" fmla="*/ 0 w 86"/>
              <a:gd name="T5" fmla="*/ 0 h 4667"/>
              <a:gd name="T6" fmla="*/ 0 w 86"/>
              <a:gd name="T7" fmla="*/ 4667 h 4667"/>
              <a:gd name="T8" fmla="*/ 43 w 86"/>
              <a:gd name="T9" fmla="*/ 4667 h 4667"/>
              <a:gd name="T10" fmla="*/ 86 w 86"/>
              <a:gd name="T11" fmla="*/ 4667 h 4667"/>
              <a:gd name="T12" fmla="*/ 86 w 86"/>
              <a:gd name="T13" fmla="*/ 0 h 4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466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4667"/>
                </a:lnTo>
                <a:lnTo>
                  <a:pt x="43" y="4667"/>
                </a:lnTo>
                <a:lnTo>
                  <a:pt x="86" y="4667"/>
                </a:lnTo>
                <a:lnTo>
                  <a:pt x="86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9" name="Freeform 128"/>
          <p:cNvSpPr>
            <a:spLocks/>
          </p:cNvSpPr>
          <p:nvPr/>
        </p:nvSpPr>
        <p:spPr bwMode="auto">
          <a:xfrm>
            <a:off x="5167313" y="4776788"/>
            <a:ext cx="44450" cy="22225"/>
          </a:xfrm>
          <a:custGeom>
            <a:avLst/>
            <a:gdLst>
              <a:gd name="T0" fmla="*/ 43 w 86"/>
              <a:gd name="T1" fmla="*/ 0 h 43"/>
              <a:gd name="T2" fmla="*/ 86 w 86"/>
              <a:gd name="T3" fmla="*/ 0 h 43"/>
              <a:gd name="T4" fmla="*/ 85 w 86"/>
              <a:gd name="T5" fmla="*/ 11 h 43"/>
              <a:gd name="T6" fmla="*/ 80 w 86"/>
              <a:gd name="T7" fmla="*/ 21 h 43"/>
              <a:gd name="T8" fmla="*/ 73 w 86"/>
              <a:gd name="T9" fmla="*/ 30 h 43"/>
              <a:gd name="T10" fmla="*/ 65 w 86"/>
              <a:gd name="T11" fmla="*/ 37 h 43"/>
              <a:gd name="T12" fmla="*/ 54 w 86"/>
              <a:gd name="T13" fmla="*/ 41 h 43"/>
              <a:gd name="T14" fmla="*/ 43 w 86"/>
              <a:gd name="T15" fmla="*/ 43 h 43"/>
              <a:gd name="T16" fmla="*/ 31 w 86"/>
              <a:gd name="T17" fmla="*/ 41 h 43"/>
              <a:gd name="T18" fmla="*/ 22 w 86"/>
              <a:gd name="T19" fmla="*/ 37 h 43"/>
              <a:gd name="T20" fmla="*/ 12 w 86"/>
              <a:gd name="T21" fmla="*/ 30 h 43"/>
              <a:gd name="T22" fmla="*/ 5 w 86"/>
              <a:gd name="T23" fmla="*/ 21 h 43"/>
              <a:gd name="T24" fmla="*/ 1 w 86"/>
              <a:gd name="T25" fmla="*/ 11 h 43"/>
              <a:gd name="T26" fmla="*/ 0 w 86"/>
              <a:gd name="T27" fmla="*/ 0 h 43"/>
              <a:gd name="T28" fmla="*/ 43 w 86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0"/>
                </a:moveTo>
                <a:lnTo>
                  <a:pt x="86" y="0"/>
                </a:lnTo>
                <a:lnTo>
                  <a:pt x="85" y="11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4" y="41"/>
                </a:lnTo>
                <a:lnTo>
                  <a:pt x="43" y="43"/>
                </a:lnTo>
                <a:lnTo>
                  <a:pt x="31" y="41"/>
                </a:lnTo>
                <a:lnTo>
                  <a:pt x="22" y="37"/>
                </a:lnTo>
                <a:lnTo>
                  <a:pt x="12" y="30"/>
                </a:lnTo>
                <a:lnTo>
                  <a:pt x="5" y="21"/>
                </a:lnTo>
                <a:lnTo>
                  <a:pt x="1" y="11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0" name="Freeform 129"/>
          <p:cNvSpPr>
            <a:spLocks/>
          </p:cNvSpPr>
          <p:nvPr/>
        </p:nvSpPr>
        <p:spPr bwMode="auto">
          <a:xfrm>
            <a:off x="5167313" y="4776788"/>
            <a:ext cx="44450" cy="22225"/>
          </a:xfrm>
          <a:custGeom>
            <a:avLst/>
            <a:gdLst>
              <a:gd name="T0" fmla="*/ 86 w 86"/>
              <a:gd name="T1" fmla="*/ 0 h 43"/>
              <a:gd name="T2" fmla="*/ 85 w 86"/>
              <a:gd name="T3" fmla="*/ 11 h 43"/>
              <a:gd name="T4" fmla="*/ 80 w 86"/>
              <a:gd name="T5" fmla="*/ 21 h 43"/>
              <a:gd name="T6" fmla="*/ 73 w 86"/>
              <a:gd name="T7" fmla="*/ 30 h 43"/>
              <a:gd name="T8" fmla="*/ 65 w 86"/>
              <a:gd name="T9" fmla="*/ 37 h 43"/>
              <a:gd name="T10" fmla="*/ 54 w 86"/>
              <a:gd name="T11" fmla="*/ 41 h 43"/>
              <a:gd name="T12" fmla="*/ 43 w 86"/>
              <a:gd name="T13" fmla="*/ 43 h 43"/>
              <a:gd name="T14" fmla="*/ 31 w 86"/>
              <a:gd name="T15" fmla="*/ 41 h 43"/>
              <a:gd name="T16" fmla="*/ 22 w 86"/>
              <a:gd name="T17" fmla="*/ 37 h 43"/>
              <a:gd name="T18" fmla="*/ 12 w 86"/>
              <a:gd name="T19" fmla="*/ 30 h 43"/>
              <a:gd name="T20" fmla="*/ 5 w 86"/>
              <a:gd name="T21" fmla="*/ 21 h 43"/>
              <a:gd name="T22" fmla="*/ 1 w 86"/>
              <a:gd name="T23" fmla="*/ 11 h 43"/>
              <a:gd name="T24" fmla="*/ 0 w 86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85" y="11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4" y="41"/>
                </a:lnTo>
                <a:lnTo>
                  <a:pt x="43" y="43"/>
                </a:lnTo>
                <a:lnTo>
                  <a:pt x="31" y="41"/>
                </a:lnTo>
                <a:lnTo>
                  <a:pt x="22" y="37"/>
                </a:lnTo>
                <a:lnTo>
                  <a:pt x="12" y="30"/>
                </a:lnTo>
                <a:lnTo>
                  <a:pt x="5" y="21"/>
                </a:lnTo>
                <a:lnTo>
                  <a:pt x="1" y="1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1" name="Line 130"/>
          <p:cNvSpPr>
            <a:spLocks noChangeShapeType="1"/>
          </p:cNvSpPr>
          <p:nvPr/>
        </p:nvSpPr>
        <p:spPr bwMode="auto">
          <a:xfrm flipH="1">
            <a:off x="5102226" y="4776788"/>
            <a:ext cx="87313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2" name="Line 131"/>
          <p:cNvSpPr>
            <a:spLocks noChangeShapeType="1"/>
          </p:cNvSpPr>
          <p:nvPr/>
        </p:nvSpPr>
        <p:spPr bwMode="auto">
          <a:xfrm flipH="1">
            <a:off x="1752601" y="7950200"/>
            <a:ext cx="4413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3" name="Line 132"/>
          <p:cNvSpPr>
            <a:spLocks noChangeShapeType="1"/>
          </p:cNvSpPr>
          <p:nvPr/>
        </p:nvSpPr>
        <p:spPr bwMode="auto">
          <a:xfrm flipV="1">
            <a:off x="2193926" y="6275388"/>
            <a:ext cx="0" cy="167481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4" name="Line 133"/>
          <p:cNvSpPr>
            <a:spLocks noChangeShapeType="1"/>
          </p:cNvSpPr>
          <p:nvPr/>
        </p:nvSpPr>
        <p:spPr bwMode="auto">
          <a:xfrm flipH="1">
            <a:off x="1752601" y="6275388"/>
            <a:ext cx="4413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5" name="Line 134"/>
          <p:cNvSpPr>
            <a:spLocks noChangeShapeType="1"/>
          </p:cNvSpPr>
          <p:nvPr/>
        </p:nvSpPr>
        <p:spPr bwMode="auto">
          <a:xfrm>
            <a:off x="4660901" y="7950200"/>
            <a:ext cx="4413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6" name="Line 135"/>
          <p:cNvSpPr>
            <a:spLocks noChangeShapeType="1"/>
          </p:cNvSpPr>
          <p:nvPr/>
        </p:nvSpPr>
        <p:spPr bwMode="auto">
          <a:xfrm flipV="1">
            <a:off x="4660901" y="6275388"/>
            <a:ext cx="0" cy="1674813"/>
          </a:xfrm>
          <a:prstGeom prst="line">
            <a:avLst/>
          </a:prstGeom>
          <a:noFill/>
          <a:ln w="0">
            <a:solidFill>
              <a:srgbClr val="2128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7" name="Line 136"/>
          <p:cNvSpPr>
            <a:spLocks noChangeShapeType="1"/>
          </p:cNvSpPr>
          <p:nvPr/>
        </p:nvSpPr>
        <p:spPr bwMode="auto">
          <a:xfrm>
            <a:off x="4660901" y="6275388"/>
            <a:ext cx="441325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8" name="Line 137"/>
          <p:cNvSpPr>
            <a:spLocks noChangeShapeType="1"/>
          </p:cNvSpPr>
          <p:nvPr/>
        </p:nvSpPr>
        <p:spPr bwMode="auto">
          <a:xfrm flipV="1">
            <a:off x="2171701" y="1214438"/>
            <a:ext cx="0" cy="88106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19" name="Line 138"/>
          <p:cNvSpPr>
            <a:spLocks noChangeShapeType="1"/>
          </p:cNvSpPr>
          <p:nvPr/>
        </p:nvSpPr>
        <p:spPr bwMode="auto">
          <a:xfrm>
            <a:off x="2171701" y="1214438"/>
            <a:ext cx="836613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0" name="Line 139"/>
          <p:cNvSpPr>
            <a:spLocks noChangeShapeType="1"/>
          </p:cNvSpPr>
          <p:nvPr/>
        </p:nvSpPr>
        <p:spPr bwMode="auto">
          <a:xfrm>
            <a:off x="3008313" y="1214438"/>
            <a:ext cx="0" cy="88106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1" name="Line 140"/>
          <p:cNvSpPr>
            <a:spLocks noChangeShapeType="1"/>
          </p:cNvSpPr>
          <p:nvPr/>
        </p:nvSpPr>
        <p:spPr bwMode="auto">
          <a:xfrm flipH="1">
            <a:off x="2171701" y="2095500"/>
            <a:ext cx="836613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2" name="Line 141"/>
          <p:cNvSpPr>
            <a:spLocks noChangeShapeType="1"/>
          </p:cNvSpPr>
          <p:nvPr/>
        </p:nvSpPr>
        <p:spPr bwMode="auto">
          <a:xfrm flipV="1">
            <a:off x="4868863" y="1214438"/>
            <a:ext cx="0" cy="88106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3" name="Line 142"/>
          <p:cNvSpPr>
            <a:spLocks noChangeShapeType="1"/>
          </p:cNvSpPr>
          <p:nvPr/>
        </p:nvSpPr>
        <p:spPr bwMode="auto">
          <a:xfrm flipH="1">
            <a:off x="3649663" y="1214438"/>
            <a:ext cx="12192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4" name="Line 143"/>
          <p:cNvSpPr>
            <a:spLocks noChangeShapeType="1"/>
          </p:cNvSpPr>
          <p:nvPr/>
        </p:nvSpPr>
        <p:spPr bwMode="auto">
          <a:xfrm>
            <a:off x="3649663" y="1214438"/>
            <a:ext cx="0" cy="881063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5" name="Line 144"/>
          <p:cNvSpPr>
            <a:spLocks noChangeShapeType="1"/>
          </p:cNvSpPr>
          <p:nvPr/>
        </p:nvSpPr>
        <p:spPr bwMode="auto">
          <a:xfrm>
            <a:off x="3649663" y="2095500"/>
            <a:ext cx="1219200" cy="0"/>
          </a:xfrm>
          <a:prstGeom prst="line">
            <a:avLst/>
          </a:pr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6" name="Line 145"/>
          <p:cNvSpPr>
            <a:spLocks noChangeShapeType="1"/>
          </p:cNvSpPr>
          <p:nvPr/>
        </p:nvSpPr>
        <p:spPr bwMode="auto">
          <a:xfrm flipV="1">
            <a:off x="4030663" y="3629025"/>
            <a:ext cx="0" cy="8826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7" name="Line 146"/>
          <p:cNvSpPr>
            <a:spLocks noChangeShapeType="1"/>
          </p:cNvSpPr>
          <p:nvPr/>
        </p:nvSpPr>
        <p:spPr bwMode="auto">
          <a:xfrm>
            <a:off x="4030663" y="3629025"/>
            <a:ext cx="83820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8" name="Line 147"/>
          <p:cNvSpPr>
            <a:spLocks noChangeShapeType="1"/>
          </p:cNvSpPr>
          <p:nvPr/>
        </p:nvSpPr>
        <p:spPr bwMode="auto">
          <a:xfrm>
            <a:off x="4868863" y="3629025"/>
            <a:ext cx="0" cy="8826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29" name="Line 148"/>
          <p:cNvSpPr>
            <a:spLocks noChangeShapeType="1"/>
          </p:cNvSpPr>
          <p:nvPr/>
        </p:nvSpPr>
        <p:spPr bwMode="auto">
          <a:xfrm flipH="1">
            <a:off x="4030663" y="4511675"/>
            <a:ext cx="83820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0" name="Line 149"/>
          <p:cNvSpPr>
            <a:spLocks noChangeShapeType="1"/>
          </p:cNvSpPr>
          <p:nvPr/>
        </p:nvSpPr>
        <p:spPr bwMode="auto">
          <a:xfrm flipV="1">
            <a:off x="2932113" y="3629025"/>
            <a:ext cx="0" cy="8826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1" name="Line 150"/>
          <p:cNvSpPr>
            <a:spLocks noChangeShapeType="1"/>
          </p:cNvSpPr>
          <p:nvPr/>
        </p:nvSpPr>
        <p:spPr bwMode="auto">
          <a:xfrm>
            <a:off x="2932113" y="3629025"/>
            <a:ext cx="8366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2" name="Line 151"/>
          <p:cNvSpPr>
            <a:spLocks noChangeShapeType="1"/>
          </p:cNvSpPr>
          <p:nvPr/>
        </p:nvSpPr>
        <p:spPr bwMode="auto">
          <a:xfrm>
            <a:off x="3768726" y="3629025"/>
            <a:ext cx="0" cy="88265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3" name="Line 152"/>
          <p:cNvSpPr>
            <a:spLocks noChangeShapeType="1"/>
          </p:cNvSpPr>
          <p:nvPr/>
        </p:nvSpPr>
        <p:spPr bwMode="auto">
          <a:xfrm flipH="1">
            <a:off x="2932113" y="4511675"/>
            <a:ext cx="83661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4" name="Line 153"/>
          <p:cNvSpPr>
            <a:spLocks noChangeShapeType="1"/>
          </p:cNvSpPr>
          <p:nvPr/>
        </p:nvSpPr>
        <p:spPr bwMode="auto">
          <a:xfrm>
            <a:off x="1841501" y="2306638"/>
            <a:ext cx="3171825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" name="Line 154"/>
          <p:cNvSpPr>
            <a:spLocks noChangeShapeType="1"/>
          </p:cNvSpPr>
          <p:nvPr/>
        </p:nvSpPr>
        <p:spPr bwMode="auto">
          <a:xfrm>
            <a:off x="1841501" y="2306638"/>
            <a:ext cx="0" cy="1057275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6" name="Line 155"/>
          <p:cNvSpPr>
            <a:spLocks noChangeShapeType="1"/>
          </p:cNvSpPr>
          <p:nvPr/>
        </p:nvSpPr>
        <p:spPr bwMode="auto">
          <a:xfrm>
            <a:off x="1841501" y="3363913"/>
            <a:ext cx="290195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7" name="Line 156"/>
          <p:cNvSpPr>
            <a:spLocks noChangeShapeType="1"/>
          </p:cNvSpPr>
          <p:nvPr/>
        </p:nvSpPr>
        <p:spPr bwMode="auto">
          <a:xfrm flipV="1">
            <a:off x="5013326" y="2306638"/>
            <a:ext cx="0" cy="8048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8" name="Line 157"/>
          <p:cNvSpPr>
            <a:spLocks noChangeShapeType="1"/>
          </p:cNvSpPr>
          <p:nvPr/>
        </p:nvSpPr>
        <p:spPr bwMode="auto">
          <a:xfrm>
            <a:off x="1804988" y="4598988"/>
            <a:ext cx="88106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9" name="Line 158"/>
          <p:cNvSpPr>
            <a:spLocks noChangeShapeType="1"/>
          </p:cNvSpPr>
          <p:nvPr/>
        </p:nvSpPr>
        <p:spPr bwMode="auto">
          <a:xfrm flipV="1">
            <a:off x="1804988" y="3629025"/>
            <a:ext cx="0" cy="9699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0" name="Line 159"/>
          <p:cNvSpPr>
            <a:spLocks noChangeShapeType="1"/>
          </p:cNvSpPr>
          <p:nvPr/>
        </p:nvSpPr>
        <p:spPr bwMode="auto">
          <a:xfrm flipV="1">
            <a:off x="2686051" y="3629025"/>
            <a:ext cx="0" cy="96996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1" name="Line 160"/>
          <p:cNvSpPr>
            <a:spLocks noChangeShapeType="1"/>
          </p:cNvSpPr>
          <p:nvPr/>
        </p:nvSpPr>
        <p:spPr bwMode="auto">
          <a:xfrm flipH="1">
            <a:off x="1804988" y="3629025"/>
            <a:ext cx="881063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2" name="Line 161"/>
          <p:cNvSpPr>
            <a:spLocks noChangeShapeType="1"/>
          </p:cNvSpPr>
          <p:nvPr/>
        </p:nvSpPr>
        <p:spPr bwMode="auto">
          <a:xfrm>
            <a:off x="1841501" y="6057900"/>
            <a:ext cx="1127125" cy="0"/>
          </a:xfrm>
          <a:prstGeom prst="line">
            <a:avLst/>
          </a:prstGeom>
          <a:noFill/>
          <a:ln w="9525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3" name="Line 162"/>
          <p:cNvSpPr>
            <a:spLocks noChangeShapeType="1"/>
          </p:cNvSpPr>
          <p:nvPr/>
        </p:nvSpPr>
        <p:spPr bwMode="auto">
          <a:xfrm flipV="1">
            <a:off x="2968626" y="4846638"/>
            <a:ext cx="0" cy="1211263"/>
          </a:xfrm>
          <a:prstGeom prst="line">
            <a:avLst/>
          </a:prstGeom>
          <a:noFill/>
          <a:ln w="9525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4" name="Line 163"/>
          <p:cNvSpPr>
            <a:spLocks noChangeShapeType="1"/>
          </p:cNvSpPr>
          <p:nvPr/>
        </p:nvSpPr>
        <p:spPr bwMode="auto">
          <a:xfrm flipV="1">
            <a:off x="3109913" y="4864100"/>
            <a:ext cx="0" cy="1074738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5" name="Freeform 164"/>
          <p:cNvSpPr>
            <a:spLocks/>
          </p:cNvSpPr>
          <p:nvPr/>
        </p:nvSpPr>
        <p:spPr bwMode="auto">
          <a:xfrm>
            <a:off x="1730376" y="846138"/>
            <a:ext cx="44450" cy="28575"/>
          </a:xfrm>
          <a:custGeom>
            <a:avLst/>
            <a:gdLst>
              <a:gd name="T0" fmla="*/ 42 w 85"/>
              <a:gd name="T1" fmla="*/ 43 h 52"/>
              <a:gd name="T2" fmla="*/ 0 w 85"/>
              <a:gd name="T3" fmla="*/ 33 h 52"/>
              <a:gd name="T4" fmla="*/ 4 w 85"/>
              <a:gd name="T5" fmla="*/ 23 h 52"/>
              <a:gd name="T6" fmla="*/ 11 w 85"/>
              <a:gd name="T7" fmla="*/ 14 h 52"/>
              <a:gd name="T8" fmla="*/ 19 w 85"/>
              <a:gd name="T9" fmla="*/ 7 h 52"/>
              <a:gd name="T10" fmla="*/ 29 w 85"/>
              <a:gd name="T11" fmla="*/ 2 h 52"/>
              <a:gd name="T12" fmla="*/ 41 w 85"/>
              <a:gd name="T13" fmla="*/ 0 h 52"/>
              <a:gd name="T14" fmla="*/ 51 w 85"/>
              <a:gd name="T15" fmla="*/ 1 h 52"/>
              <a:gd name="T16" fmla="*/ 62 w 85"/>
              <a:gd name="T17" fmla="*/ 4 h 52"/>
              <a:gd name="T18" fmla="*/ 71 w 85"/>
              <a:gd name="T19" fmla="*/ 11 h 52"/>
              <a:gd name="T20" fmla="*/ 78 w 85"/>
              <a:gd name="T21" fmla="*/ 19 h 52"/>
              <a:gd name="T22" fmla="*/ 83 w 85"/>
              <a:gd name="T23" fmla="*/ 30 h 52"/>
              <a:gd name="T24" fmla="*/ 85 w 85"/>
              <a:gd name="T25" fmla="*/ 42 h 52"/>
              <a:gd name="T26" fmla="*/ 84 w 85"/>
              <a:gd name="T27" fmla="*/ 52 h 52"/>
              <a:gd name="T28" fmla="*/ 42 w 85"/>
              <a:gd name="T29" fmla="*/ 4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5" h="52">
                <a:moveTo>
                  <a:pt x="42" y="43"/>
                </a:moveTo>
                <a:lnTo>
                  <a:pt x="0" y="33"/>
                </a:lnTo>
                <a:lnTo>
                  <a:pt x="4" y="23"/>
                </a:lnTo>
                <a:lnTo>
                  <a:pt x="11" y="14"/>
                </a:lnTo>
                <a:lnTo>
                  <a:pt x="19" y="7"/>
                </a:lnTo>
                <a:lnTo>
                  <a:pt x="29" y="2"/>
                </a:lnTo>
                <a:lnTo>
                  <a:pt x="41" y="0"/>
                </a:lnTo>
                <a:lnTo>
                  <a:pt x="51" y="1"/>
                </a:lnTo>
                <a:lnTo>
                  <a:pt x="62" y="4"/>
                </a:lnTo>
                <a:lnTo>
                  <a:pt x="71" y="11"/>
                </a:lnTo>
                <a:lnTo>
                  <a:pt x="78" y="19"/>
                </a:lnTo>
                <a:lnTo>
                  <a:pt x="83" y="30"/>
                </a:lnTo>
                <a:lnTo>
                  <a:pt x="85" y="42"/>
                </a:lnTo>
                <a:lnTo>
                  <a:pt x="84" y="52"/>
                </a:lnTo>
                <a:lnTo>
                  <a:pt x="42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6" name="Freeform 165"/>
          <p:cNvSpPr>
            <a:spLocks/>
          </p:cNvSpPr>
          <p:nvPr/>
        </p:nvSpPr>
        <p:spPr bwMode="auto">
          <a:xfrm>
            <a:off x="1730376" y="846138"/>
            <a:ext cx="44450" cy="28575"/>
          </a:xfrm>
          <a:custGeom>
            <a:avLst/>
            <a:gdLst>
              <a:gd name="T0" fmla="*/ 0 w 85"/>
              <a:gd name="T1" fmla="*/ 33 h 52"/>
              <a:gd name="T2" fmla="*/ 4 w 85"/>
              <a:gd name="T3" fmla="*/ 23 h 52"/>
              <a:gd name="T4" fmla="*/ 11 w 85"/>
              <a:gd name="T5" fmla="*/ 14 h 52"/>
              <a:gd name="T6" fmla="*/ 19 w 85"/>
              <a:gd name="T7" fmla="*/ 7 h 52"/>
              <a:gd name="T8" fmla="*/ 29 w 85"/>
              <a:gd name="T9" fmla="*/ 2 h 52"/>
              <a:gd name="T10" fmla="*/ 41 w 85"/>
              <a:gd name="T11" fmla="*/ 0 h 52"/>
              <a:gd name="T12" fmla="*/ 51 w 85"/>
              <a:gd name="T13" fmla="*/ 1 h 52"/>
              <a:gd name="T14" fmla="*/ 62 w 85"/>
              <a:gd name="T15" fmla="*/ 4 h 52"/>
              <a:gd name="T16" fmla="*/ 71 w 85"/>
              <a:gd name="T17" fmla="*/ 11 h 52"/>
              <a:gd name="T18" fmla="*/ 78 w 85"/>
              <a:gd name="T19" fmla="*/ 19 h 52"/>
              <a:gd name="T20" fmla="*/ 83 w 85"/>
              <a:gd name="T21" fmla="*/ 30 h 52"/>
              <a:gd name="T22" fmla="*/ 85 w 85"/>
              <a:gd name="T23" fmla="*/ 42 h 52"/>
              <a:gd name="T24" fmla="*/ 84 w 85"/>
              <a:gd name="T25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52">
                <a:moveTo>
                  <a:pt x="0" y="33"/>
                </a:moveTo>
                <a:lnTo>
                  <a:pt x="4" y="23"/>
                </a:lnTo>
                <a:lnTo>
                  <a:pt x="11" y="14"/>
                </a:lnTo>
                <a:lnTo>
                  <a:pt x="19" y="7"/>
                </a:lnTo>
                <a:lnTo>
                  <a:pt x="29" y="2"/>
                </a:lnTo>
                <a:lnTo>
                  <a:pt x="41" y="0"/>
                </a:lnTo>
                <a:lnTo>
                  <a:pt x="51" y="1"/>
                </a:lnTo>
                <a:lnTo>
                  <a:pt x="62" y="4"/>
                </a:lnTo>
                <a:lnTo>
                  <a:pt x="71" y="11"/>
                </a:lnTo>
                <a:lnTo>
                  <a:pt x="78" y="19"/>
                </a:lnTo>
                <a:lnTo>
                  <a:pt x="83" y="30"/>
                </a:lnTo>
                <a:lnTo>
                  <a:pt x="85" y="42"/>
                </a:lnTo>
                <a:lnTo>
                  <a:pt x="84" y="52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7" name="Freeform 166"/>
          <p:cNvSpPr>
            <a:spLocks/>
          </p:cNvSpPr>
          <p:nvPr/>
        </p:nvSpPr>
        <p:spPr bwMode="auto">
          <a:xfrm>
            <a:off x="1466851" y="863600"/>
            <a:ext cx="307975" cy="1146175"/>
          </a:xfrm>
          <a:custGeom>
            <a:avLst/>
            <a:gdLst>
              <a:gd name="T0" fmla="*/ 583 w 583"/>
              <a:gd name="T1" fmla="*/ 19 h 2164"/>
              <a:gd name="T2" fmla="*/ 541 w 583"/>
              <a:gd name="T3" fmla="*/ 10 h 2164"/>
              <a:gd name="T4" fmla="*/ 499 w 583"/>
              <a:gd name="T5" fmla="*/ 0 h 2164"/>
              <a:gd name="T6" fmla="*/ 0 w 583"/>
              <a:gd name="T7" fmla="*/ 2146 h 2164"/>
              <a:gd name="T8" fmla="*/ 42 w 583"/>
              <a:gd name="T9" fmla="*/ 2155 h 2164"/>
              <a:gd name="T10" fmla="*/ 84 w 583"/>
              <a:gd name="T11" fmla="*/ 2164 h 2164"/>
              <a:gd name="T12" fmla="*/ 583 w 583"/>
              <a:gd name="T13" fmla="*/ 19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3" h="2164">
                <a:moveTo>
                  <a:pt x="583" y="19"/>
                </a:moveTo>
                <a:lnTo>
                  <a:pt x="541" y="10"/>
                </a:lnTo>
                <a:lnTo>
                  <a:pt x="499" y="0"/>
                </a:lnTo>
                <a:lnTo>
                  <a:pt x="0" y="2146"/>
                </a:lnTo>
                <a:lnTo>
                  <a:pt x="42" y="2155"/>
                </a:lnTo>
                <a:lnTo>
                  <a:pt x="84" y="2164"/>
                </a:lnTo>
                <a:lnTo>
                  <a:pt x="583" y="19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8" name="Freeform 167"/>
          <p:cNvSpPr>
            <a:spLocks/>
          </p:cNvSpPr>
          <p:nvPr/>
        </p:nvSpPr>
        <p:spPr bwMode="auto">
          <a:xfrm>
            <a:off x="1466851" y="863600"/>
            <a:ext cx="307975" cy="1146175"/>
          </a:xfrm>
          <a:custGeom>
            <a:avLst/>
            <a:gdLst>
              <a:gd name="T0" fmla="*/ 583 w 583"/>
              <a:gd name="T1" fmla="*/ 19 h 2164"/>
              <a:gd name="T2" fmla="*/ 541 w 583"/>
              <a:gd name="T3" fmla="*/ 10 h 2164"/>
              <a:gd name="T4" fmla="*/ 499 w 583"/>
              <a:gd name="T5" fmla="*/ 0 h 2164"/>
              <a:gd name="T6" fmla="*/ 0 w 583"/>
              <a:gd name="T7" fmla="*/ 2146 h 2164"/>
              <a:gd name="T8" fmla="*/ 42 w 583"/>
              <a:gd name="T9" fmla="*/ 2155 h 2164"/>
              <a:gd name="T10" fmla="*/ 84 w 583"/>
              <a:gd name="T11" fmla="*/ 2164 h 2164"/>
              <a:gd name="T12" fmla="*/ 583 w 583"/>
              <a:gd name="T13" fmla="*/ 19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3" h="2164">
                <a:moveTo>
                  <a:pt x="583" y="19"/>
                </a:moveTo>
                <a:lnTo>
                  <a:pt x="541" y="10"/>
                </a:lnTo>
                <a:lnTo>
                  <a:pt x="499" y="0"/>
                </a:lnTo>
                <a:lnTo>
                  <a:pt x="0" y="2146"/>
                </a:lnTo>
                <a:lnTo>
                  <a:pt x="42" y="2155"/>
                </a:lnTo>
                <a:lnTo>
                  <a:pt x="84" y="2164"/>
                </a:lnTo>
                <a:lnTo>
                  <a:pt x="583" y="19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49" name="Freeform 168"/>
          <p:cNvSpPr>
            <a:spLocks/>
          </p:cNvSpPr>
          <p:nvPr/>
        </p:nvSpPr>
        <p:spPr bwMode="auto">
          <a:xfrm>
            <a:off x="1465263" y="2000250"/>
            <a:ext cx="46038" cy="26988"/>
          </a:xfrm>
          <a:custGeom>
            <a:avLst/>
            <a:gdLst>
              <a:gd name="T0" fmla="*/ 43 w 85"/>
              <a:gd name="T1" fmla="*/ 9 h 52"/>
              <a:gd name="T2" fmla="*/ 85 w 85"/>
              <a:gd name="T3" fmla="*/ 18 h 52"/>
              <a:gd name="T4" fmla="*/ 82 w 85"/>
              <a:gd name="T5" fmla="*/ 29 h 52"/>
              <a:gd name="T6" fmla="*/ 75 w 85"/>
              <a:gd name="T7" fmla="*/ 38 h 52"/>
              <a:gd name="T8" fmla="*/ 67 w 85"/>
              <a:gd name="T9" fmla="*/ 45 h 52"/>
              <a:gd name="T10" fmla="*/ 56 w 85"/>
              <a:gd name="T11" fmla="*/ 50 h 52"/>
              <a:gd name="T12" fmla="*/ 45 w 85"/>
              <a:gd name="T13" fmla="*/ 52 h 52"/>
              <a:gd name="T14" fmla="*/ 34 w 85"/>
              <a:gd name="T15" fmla="*/ 51 h 52"/>
              <a:gd name="T16" fmla="*/ 24 w 85"/>
              <a:gd name="T17" fmla="*/ 47 h 52"/>
              <a:gd name="T18" fmla="*/ 14 w 85"/>
              <a:gd name="T19" fmla="*/ 40 h 52"/>
              <a:gd name="T20" fmla="*/ 7 w 85"/>
              <a:gd name="T21" fmla="*/ 32 h 52"/>
              <a:gd name="T22" fmla="*/ 3 w 85"/>
              <a:gd name="T23" fmla="*/ 22 h 52"/>
              <a:gd name="T24" fmla="*/ 0 w 85"/>
              <a:gd name="T25" fmla="*/ 10 h 52"/>
              <a:gd name="T26" fmla="*/ 1 w 85"/>
              <a:gd name="T27" fmla="*/ 0 h 52"/>
              <a:gd name="T28" fmla="*/ 43 w 85"/>
              <a:gd name="T29" fmla="*/ 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5" h="52">
                <a:moveTo>
                  <a:pt x="43" y="9"/>
                </a:moveTo>
                <a:lnTo>
                  <a:pt x="85" y="18"/>
                </a:lnTo>
                <a:lnTo>
                  <a:pt x="82" y="29"/>
                </a:lnTo>
                <a:lnTo>
                  <a:pt x="75" y="38"/>
                </a:lnTo>
                <a:lnTo>
                  <a:pt x="67" y="45"/>
                </a:lnTo>
                <a:lnTo>
                  <a:pt x="56" y="50"/>
                </a:lnTo>
                <a:lnTo>
                  <a:pt x="45" y="52"/>
                </a:lnTo>
                <a:lnTo>
                  <a:pt x="34" y="51"/>
                </a:lnTo>
                <a:lnTo>
                  <a:pt x="24" y="47"/>
                </a:lnTo>
                <a:lnTo>
                  <a:pt x="14" y="40"/>
                </a:lnTo>
                <a:lnTo>
                  <a:pt x="7" y="32"/>
                </a:lnTo>
                <a:lnTo>
                  <a:pt x="3" y="22"/>
                </a:lnTo>
                <a:lnTo>
                  <a:pt x="0" y="10"/>
                </a:lnTo>
                <a:lnTo>
                  <a:pt x="1" y="0"/>
                </a:lnTo>
                <a:lnTo>
                  <a:pt x="43" y="9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0" name="Freeform 169"/>
          <p:cNvSpPr>
            <a:spLocks/>
          </p:cNvSpPr>
          <p:nvPr/>
        </p:nvSpPr>
        <p:spPr bwMode="auto">
          <a:xfrm>
            <a:off x="1465263" y="2000250"/>
            <a:ext cx="46038" cy="26988"/>
          </a:xfrm>
          <a:custGeom>
            <a:avLst/>
            <a:gdLst>
              <a:gd name="T0" fmla="*/ 85 w 85"/>
              <a:gd name="T1" fmla="*/ 18 h 52"/>
              <a:gd name="T2" fmla="*/ 82 w 85"/>
              <a:gd name="T3" fmla="*/ 29 h 52"/>
              <a:gd name="T4" fmla="*/ 75 w 85"/>
              <a:gd name="T5" fmla="*/ 38 h 52"/>
              <a:gd name="T6" fmla="*/ 67 w 85"/>
              <a:gd name="T7" fmla="*/ 45 h 52"/>
              <a:gd name="T8" fmla="*/ 56 w 85"/>
              <a:gd name="T9" fmla="*/ 50 h 52"/>
              <a:gd name="T10" fmla="*/ 45 w 85"/>
              <a:gd name="T11" fmla="*/ 52 h 52"/>
              <a:gd name="T12" fmla="*/ 34 w 85"/>
              <a:gd name="T13" fmla="*/ 51 h 52"/>
              <a:gd name="T14" fmla="*/ 24 w 85"/>
              <a:gd name="T15" fmla="*/ 47 h 52"/>
              <a:gd name="T16" fmla="*/ 14 w 85"/>
              <a:gd name="T17" fmla="*/ 40 h 52"/>
              <a:gd name="T18" fmla="*/ 7 w 85"/>
              <a:gd name="T19" fmla="*/ 32 h 52"/>
              <a:gd name="T20" fmla="*/ 3 w 85"/>
              <a:gd name="T21" fmla="*/ 22 h 52"/>
              <a:gd name="T22" fmla="*/ 0 w 85"/>
              <a:gd name="T23" fmla="*/ 10 h 52"/>
              <a:gd name="T24" fmla="*/ 1 w 85"/>
              <a:gd name="T25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5" h="52">
                <a:moveTo>
                  <a:pt x="85" y="18"/>
                </a:moveTo>
                <a:lnTo>
                  <a:pt x="82" y="29"/>
                </a:lnTo>
                <a:lnTo>
                  <a:pt x="75" y="38"/>
                </a:lnTo>
                <a:lnTo>
                  <a:pt x="67" y="45"/>
                </a:lnTo>
                <a:lnTo>
                  <a:pt x="56" y="50"/>
                </a:lnTo>
                <a:lnTo>
                  <a:pt x="45" y="52"/>
                </a:lnTo>
                <a:lnTo>
                  <a:pt x="34" y="51"/>
                </a:lnTo>
                <a:lnTo>
                  <a:pt x="24" y="47"/>
                </a:lnTo>
                <a:lnTo>
                  <a:pt x="14" y="40"/>
                </a:lnTo>
                <a:lnTo>
                  <a:pt x="7" y="32"/>
                </a:lnTo>
                <a:lnTo>
                  <a:pt x="3" y="22"/>
                </a:lnTo>
                <a:lnTo>
                  <a:pt x="0" y="10"/>
                </a:lnTo>
                <a:lnTo>
                  <a:pt x="1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1" name="Freeform 170"/>
          <p:cNvSpPr>
            <a:spLocks/>
          </p:cNvSpPr>
          <p:nvPr/>
        </p:nvSpPr>
        <p:spPr bwMode="auto">
          <a:xfrm>
            <a:off x="5078413" y="846138"/>
            <a:ext cx="44450" cy="30163"/>
          </a:xfrm>
          <a:custGeom>
            <a:avLst/>
            <a:gdLst>
              <a:gd name="T0" fmla="*/ 43 w 84"/>
              <a:gd name="T1" fmla="*/ 43 h 56"/>
              <a:gd name="T2" fmla="*/ 2 w 84"/>
              <a:gd name="T3" fmla="*/ 56 h 56"/>
              <a:gd name="T4" fmla="*/ 0 w 84"/>
              <a:gd name="T5" fmla="*/ 44 h 56"/>
              <a:gd name="T6" fmla="*/ 1 w 84"/>
              <a:gd name="T7" fmla="*/ 33 h 56"/>
              <a:gd name="T8" fmla="*/ 5 w 84"/>
              <a:gd name="T9" fmla="*/ 23 h 56"/>
              <a:gd name="T10" fmla="*/ 12 w 84"/>
              <a:gd name="T11" fmla="*/ 14 h 56"/>
              <a:gd name="T12" fmla="*/ 20 w 84"/>
              <a:gd name="T13" fmla="*/ 7 h 56"/>
              <a:gd name="T14" fmla="*/ 30 w 84"/>
              <a:gd name="T15" fmla="*/ 2 h 56"/>
              <a:gd name="T16" fmla="*/ 42 w 84"/>
              <a:gd name="T17" fmla="*/ 0 h 56"/>
              <a:gd name="T18" fmla="*/ 53 w 84"/>
              <a:gd name="T19" fmla="*/ 1 h 56"/>
              <a:gd name="T20" fmla="*/ 63 w 84"/>
              <a:gd name="T21" fmla="*/ 4 h 56"/>
              <a:gd name="T22" fmla="*/ 72 w 84"/>
              <a:gd name="T23" fmla="*/ 11 h 56"/>
              <a:gd name="T24" fmla="*/ 79 w 84"/>
              <a:gd name="T25" fmla="*/ 19 h 56"/>
              <a:gd name="T26" fmla="*/ 84 w 84"/>
              <a:gd name="T27" fmla="*/ 30 h 56"/>
              <a:gd name="T28" fmla="*/ 43 w 84"/>
              <a:gd name="T29" fmla="*/ 43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4" h="56">
                <a:moveTo>
                  <a:pt x="43" y="43"/>
                </a:moveTo>
                <a:lnTo>
                  <a:pt x="2" y="56"/>
                </a:lnTo>
                <a:lnTo>
                  <a:pt x="0" y="44"/>
                </a:lnTo>
                <a:lnTo>
                  <a:pt x="1" y="33"/>
                </a:lnTo>
                <a:lnTo>
                  <a:pt x="5" y="23"/>
                </a:lnTo>
                <a:lnTo>
                  <a:pt x="12" y="14"/>
                </a:lnTo>
                <a:lnTo>
                  <a:pt x="20" y="7"/>
                </a:lnTo>
                <a:lnTo>
                  <a:pt x="30" y="2"/>
                </a:lnTo>
                <a:lnTo>
                  <a:pt x="42" y="0"/>
                </a:lnTo>
                <a:lnTo>
                  <a:pt x="53" y="1"/>
                </a:lnTo>
                <a:lnTo>
                  <a:pt x="63" y="4"/>
                </a:lnTo>
                <a:lnTo>
                  <a:pt x="72" y="11"/>
                </a:lnTo>
                <a:lnTo>
                  <a:pt x="79" y="19"/>
                </a:lnTo>
                <a:lnTo>
                  <a:pt x="84" y="30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2" name="Freeform 171"/>
          <p:cNvSpPr>
            <a:spLocks/>
          </p:cNvSpPr>
          <p:nvPr/>
        </p:nvSpPr>
        <p:spPr bwMode="auto">
          <a:xfrm>
            <a:off x="5078413" y="846138"/>
            <a:ext cx="44450" cy="30163"/>
          </a:xfrm>
          <a:custGeom>
            <a:avLst/>
            <a:gdLst>
              <a:gd name="T0" fmla="*/ 2 w 84"/>
              <a:gd name="T1" fmla="*/ 56 h 56"/>
              <a:gd name="T2" fmla="*/ 0 w 84"/>
              <a:gd name="T3" fmla="*/ 44 h 56"/>
              <a:gd name="T4" fmla="*/ 1 w 84"/>
              <a:gd name="T5" fmla="*/ 33 h 56"/>
              <a:gd name="T6" fmla="*/ 5 w 84"/>
              <a:gd name="T7" fmla="*/ 23 h 56"/>
              <a:gd name="T8" fmla="*/ 12 w 84"/>
              <a:gd name="T9" fmla="*/ 14 h 56"/>
              <a:gd name="T10" fmla="*/ 20 w 84"/>
              <a:gd name="T11" fmla="*/ 7 h 56"/>
              <a:gd name="T12" fmla="*/ 30 w 84"/>
              <a:gd name="T13" fmla="*/ 2 h 56"/>
              <a:gd name="T14" fmla="*/ 42 w 84"/>
              <a:gd name="T15" fmla="*/ 0 h 56"/>
              <a:gd name="T16" fmla="*/ 53 w 84"/>
              <a:gd name="T17" fmla="*/ 1 h 56"/>
              <a:gd name="T18" fmla="*/ 63 w 84"/>
              <a:gd name="T19" fmla="*/ 4 h 56"/>
              <a:gd name="T20" fmla="*/ 72 w 84"/>
              <a:gd name="T21" fmla="*/ 11 h 56"/>
              <a:gd name="T22" fmla="*/ 79 w 84"/>
              <a:gd name="T23" fmla="*/ 19 h 56"/>
              <a:gd name="T24" fmla="*/ 84 w 84"/>
              <a:gd name="T25" fmla="*/ 3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" h="56">
                <a:moveTo>
                  <a:pt x="2" y="56"/>
                </a:moveTo>
                <a:lnTo>
                  <a:pt x="0" y="44"/>
                </a:lnTo>
                <a:lnTo>
                  <a:pt x="1" y="33"/>
                </a:lnTo>
                <a:lnTo>
                  <a:pt x="5" y="23"/>
                </a:lnTo>
                <a:lnTo>
                  <a:pt x="12" y="14"/>
                </a:lnTo>
                <a:lnTo>
                  <a:pt x="20" y="7"/>
                </a:lnTo>
                <a:lnTo>
                  <a:pt x="30" y="2"/>
                </a:lnTo>
                <a:lnTo>
                  <a:pt x="42" y="0"/>
                </a:lnTo>
                <a:lnTo>
                  <a:pt x="53" y="1"/>
                </a:lnTo>
                <a:lnTo>
                  <a:pt x="63" y="4"/>
                </a:lnTo>
                <a:lnTo>
                  <a:pt x="72" y="11"/>
                </a:lnTo>
                <a:lnTo>
                  <a:pt x="79" y="19"/>
                </a:lnTo>
                <a:lnTo>
                  <a:pt x="84" y="3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3" name="Freeform 172"/>
          <p:cNvSpPr>
            <a:spLocks/>
          </p:cNvSpPr>
          <p:nvPr/>
        </p:nvSpPr>
        <p:spPr bwMode="auto">
          <a:xfrm>
            <a:off x="5080001" y="862013"/>
            <a:ext cx="395288" cy="1149350"/>
          </a:xfrm>
          <a:custGeom>
            <a:avLst/>
            <a:gdLst>
              <a:gd name="T0" fmla="*/ 82 w 747"/>
              <a:gd name="T1" fmla="*/ 0 h 2171"/>
              <a:gd name="T2" fmla="*/ 41 w 747"/>
              <a:gd name="T3" fmla="*/ 13 h 2171"/>
              <a:gd name="T4" fmla="*/ 0 w 747"/>
              <a:gd name="T5" fmla="*/ 26 h 2171"/>
              <a:gd name="T6" fmla="*/ 666 w 747"/>
              <a:gd name="T7" fmla="*/ 2171 h 2171"/>
              <a:gd name="T8" fmla="*/ 707 w 747"/>
              <a:gd name="T9" fmla="*/ 2158 h 2171"/>
              <a:gd name="T10" fmla="*/ 747 w 747"/>
              <a:gd name="T11" fmla="*/ 2145 h 2171"/>
              <a:gd name="T12" fmla="*/ 82 w 747"/>
              <a:gd name="T13" fmla="*/ 0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7" h="2171">
                <a:moveTo>
                  <a:pt x="82" y="0"/>
                </a:moveTo>
                <a:lnTo>
                  <a:pt x="41" y="13"/>
                </a:lnTo>
                <a:lnTo>
                  <a:pt x="0" y="26"/>
                </a:lnTo>
                <a:lnTo>
                  <a:pt x="666" y="2171"/>
                </a:lnTo>
                <a:lnTo>
                  <a:pt x="707" y="2158"/>
                </a:lnTo>
                <a:lnTo>
                  <a:pt x="747" y="2145"/>
                </a:lnTo>
                <a:lnTo>
                  <a:pt x="82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4" name="Freeform 173"/>
          <p:cNvSpPr>
            <a:spLocks/>
          </p:cNvSpPr>
          <p:nvPr/>
        </p:nvSpPr>
        <p:spPr bwMode="auto">
          <a:xfrm>
            <a:off x="5080001" y="862013"/>
            <a:ext cx="395288" cy="1149350"/>
          </a:xfrm>
          <a:custGeom>
            <a:avLst/>
            <a:gdLst>
              <a:gd name="T0" fmla="*/ 82 w 747"/>
              <a:gd name="T1" fmla="*/ 0 h 2171"/>
              <a:gd name="T2" fmla="*/ 41 w 747"/>
              <a:gd name="T3" fmla="*/ 13 h 2171"/>
              <a:gd name="T4" fmla="*/ 0 w 747"/>
              <a:gd name="T5" fmla="*/ 26 h 2171"/>
              <a:gd name="T6" fmla="*/ 666 w 747"/>
              <a:gd name="T7" fmla="*/ 2171 h 2171"/>
              <a:gd name="T8" fmla="*/ 707 w 747"/>
              <a:gd name="T9" fmla="*/ 2158 h 2171"/>
              <a:gd name="T10" fmla="*/ 747 w 747"/>
              <a:gd name="T11" fmla="*/ 2145 h 2171"/>
              <a:gd name="T12" fmla="*/ 82 w 747"/>
              <a:gd name="T13" fmla="*/ 0 h 2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7" h="2171">
                <a:moveTo>
                  <a:pt x="82" y="0"/>
                </a:moveTo>
                <a:lnTo>
                  <a:pt x="41" y="13"/>
                </a:lnTo>
                <a:lnTo>
                  <a:pt x="0" y="26"/>
                </a:lnTo>
                <a:lnTo>
                  <a:pt x="666" y="2171"/>
                </a:lnTo>
                <a:lnTo>
                  <a:pt x="707" y="2158"/>
                </a:lnTo>
                <a:lnTo>
                  <a:pt x="747" y="2145"/>
                </a:lnTo>
                <a:lnTo>
                  <a:pt x="82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5" name="Freeform 174"/>
          <p:cNvSpPr>
            <a:spLocks/>
          </p:cNvSpPr>
          <p:nvPr/>
        </p:nvSpPr>
        <p:spPr bwMode="auto">
          <a:xfrm>
            <a:off x="5432426" y="1997075"/>
            <a:ext cx="44450" cy="30163"/>
          </a:xfrm>
          <a:custGeom>
            <a:avLst/>
            <a:gdLst>
              <a:gd name="T0" fmla="*/ 41 w 84"/>
              <a:gd name="T1" fmla="*/ 13 h 56"/>
              <a:gd name="T2" fmla="*/ 81 w 84"/>
              <a:gd name="T3" fmla="*/ 0 h 56"/>
              <a:gd name="T4" fmla="*/ 84 w 84"/>
              <a:gd name="T5" fmla="*/ 12 h 56"/>
              <a:gd name="T6" fmla="*/ 82 w 84"/>
              <a:gd name="T7" fmla="*/ 22 h 56"/>
              <a:gd name="T8" fmla="*/ 79 w 84"/>
              <a:gd name="T9" fmla="*/ 33 h 56"/>
              <a:gd name="T10" fmla="*/ 72 w 84"/>
              <a:gd name="T11" fmla="*/ 42 h 56"/>
              <a:gd name="T12" fmla="*/ 64 w 84"/>
              <a:gd name="T13" fmla="*/ 49 h 56"/>
              <a:gd name="T14" fmla="*/ 53 w 84"/>
              <a:gd name="T15" fmla="*/ 54 h 56"/>
              <a:gd name="T16" fmla="*/ 42 w 84"/>
              <a:gd name="T17" fmla="*/ 56 h 56"/>
              <a:gd name="T18" fmla="*/ 31 w 84"/>
              <a:gd name="T19" fmla="*/ 55 h 56"/>
              <a:gd name="T20" fmla="*/ 21 w 84"/>
              <a:gd name="T21" fmla="*/ 51 h 56"/>
              <a:gd name="T22" fmla="*/ 11 w 84"/>
              <a:gd name="T23" fmla="*/ 44 h 56"/>
              <a:gd name="T24" fmla="*/ 4 w 84"/>
              <a:gd name="T25" fmla="*/ 36 h 56"/>
              <a:gd name="T26" fmla="*/ 0 w 84"/>
              <a:gd name="T27" fmla="*/ 26 h 56"/>
              <a:gd name="T28" fmla="*/ 41 w 84"/>
              <a:gd name="T29" fmla="*/ 13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4" h="56">
                <a:moveTo>
                  <a:pt x="41" y="13"/>
                </a:moveTo>
                <a:lnTo>
                  <a:pt x="81" y="0"/>
                </a:lnTo>
                <a:lnTo>
                  <a:pt x="84" y="12"/>
                </a:lnTo>
                <a:lnTo>
                  <a:pt x="82" y="22"/>
                </a:lnTo>
                <a:lnTo>
                  <a:pt x="79" y="33"/>
                </a:lnTo>
                <a:lnTo>
                  <a:pt x="72" y="42"/>
                </a:lnTo>
                <a:lnTo>
                  <a:pt x="64" y="49"/>
                </a:lnTo>
                <a:lnTo>
                  <a:pt x="53" y="54"/>
                </a:lnTo>
                <a:lnTo>
                  <a:pt x="42" y="56"/>
                </a:lnTo>
                <a:lnTo>
                  <a:pt x="31" y="55"/>
                </a:lnTo>
                <a:lnTo>
                  <a:pt x="21" y="51"/>
                </a:lnTo>
                <a:lnTo>
                  <a:pt x="11" y="44"/>
                </a:lnTo>
                <a:lnTo>
                  <a:pt x="4" y="36"/>
                </a:lnTo>
                <a:lnTo>
                  <a:pt x="0" y="26"/>
                </a:lnTo>
                <a:lnTo>
                  <a:pt x="41" y="1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6" name="Freeform 175"/>
          <p:cNvSpPr>
            <a:spLocks/>
          </p:cNvSpPr>
          <p:nvPr/>
        </p:nvSpPr>
        <p:spPr bwMode="auto">
          <a:xfrm>
            <a:off x="5432426" y="1997075"/>
            <a:ext cx="44450" cy="30163"/>
          </a:xfrm>
          <a:custGeom>
            <a:avLst/>
            <a:gdLst>
              <a:gd name="T0" fmla="*/ 81 w 84"/>
              <a:gd name="T1" fmla="*/ 0 h 56"/>
              <a:gd name="T2" fmla="*/ 84 w 84"/>
              <a:gd name="T3" fmla="*/ 12 h 56"/>
              <a:gd name="T4" fmla="*/ 82 w 84"/>
              <a:gd name="T5" fmla="*/ 22 h 56"/>
              <a:gd name="T6" fmla="*/ 79 w 84"/>
              <a:gd name="T7" fmla="*/ 33 h 56"/>
              <a:gd name="T8" fmla="*/ 72 w 84"/>
              <a:gd name="T9" fmla="*/ 42 h 56"/>
              <a:gd name="T10" fmla="*/ 64 w 84"/>
              <a:gd name="T11" fmla="*/ 49 h 56"/>
              <a:gd name="T12" fmla="*/ 53 w 84"/>
              <a:gd name="T13" fmla="*/ 54 h 56"/>
              <a:gd name="T14" fmla="*/ 42 w 84"/>
              <a:gd name="T15" fmla="*/ 56 h 56"/>
              <a:gd name="T16" fmla="*/ 31 w 84"/>
              <a:gd name="T17" fmla="*/ 55 h 56"/>
              <a:gd name="T18" fmla="*/ 21 w 84"/>
              <a:gd name="T19" fmla="*/ 51 h 56"/>
              <a:gd name="T20" fmla="*/ 11 w 84"/>
              <a:gd name="T21" fmla="*/ 44 h 56"/>
              <a:gd name="T22" fmla="*/ 4 w 84"/>
              <a:gd name="T23" fmla="*/ 36 h 56"/>
              <a:gd name="T24" fmla="*/ 0 w 84"/>
              <a:gd name="T25" fmla="*/ 2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4" h="56">
                <a:moveTo>
                  <a:pt x="81" y="0"/>
                </a:moveTo>
                <a:lnTo>
                  <a:pt x="84" y="12"/>
                </a:lnTo>
                <a:lnTo>
                  <a:pt x="82" y="22"/>
                </a:lnTo>
                <a:lnTo>
                  <a:pt x="79" y="33"/>
                </a:lnTo>
                <a:lnTo>
                  <a:pt x="72" y="42"/>
                </a:lnTo>
                <a:lnTo>
                  <a:pt x="64" y="49"/>
                </a:lnTo>
                <a:lnTo>
                  <a:pt x="53" y="54"/>
                </a:lnTo>
                <a:lnTo>
                  <a:pt x="42" y="56"/>
                </a:lnTo>
                <a:lnTo>
                  <a:pt x="31" y="55"/>
                </a:lnTo>
                <a:lnTo>
                  <a:pt x="21" y="51"/>
                </a:lnTo>
                <a:lnTo>
                  <a:pt x="11" y="44"/>
                </a:lnTo>
                <a:lnTo>
                  <a:pt x="4" y="36"/>
                </a:lnTo>
                <a:lnTo>
                  <a:pt x="0" y="26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7" name="Freeform 176"/>
          <p:cNvSpPr>
            <a:spLocks/>
          </p:cNvSpPr>
          <p:nvPr/>
        </p:nvSpPr>
        <p:spPr bwMode="auto">
          <a:xfrm>
            <a:off x="1730376" y="520700"/>
            <a:ext cx="44450" cy="22225"/>
          </a:xfrm>
          <a:custGeom>
            <a:avLst/>
            <a:gdLst>
              <a:gd name="T0" fmla="*/ 43 w 86"/>
              <a:gd name="T1" fmla="*/ 43 h 43"/>
              <a:gd name="T2" fmla="*/ 0 w 86"/>
              <a:gd name="T3" fmla="*/ 43 h 43"/>
              <a:gd name="T4" fmla="*/ 1 w 86"/>
              <a:gd name="T5" fmla="*/ 32 h 43"/>
              <a:gd name="T6" fmla="*/ 6 w 86"/>
              <a:gd name="T7" fmla="*/ 21 h 43"/>
              <a:gd name="T8" fmla="*/ 13 w 86"/>
              <a:gd name="T9" fmla="*/ 13 h 43"/>
              <a:gd name="T10" fmla="*/ 22 w 86"/>
              <a:gd name="T11" fmla="*/ 6 h 43"/>
              <a:gd name="T12" fmla="*/ 31 w 86"/>
              <a:gd name="T13" fmla="*/ 1 h 43"/>
              <a:gd name="T14" fmla="*/ 43 w 86"/>
              <a:gd name="T15" fmla="*/ 0 h 43"/>
              <a:gd name="T16" fmla="*/ 55 w 86"/>
              <a:gd name="T17" fmla="*/ 1 h 43"/>
              <a:gd name="T18" fmla="*/ 65 w 86"/>
              <a:gd name="T19" fmla="*/ 6 h 43"/>
              <a:gd name="T20" fmla="*/ 73 w 86"/>
              <a:gd name="T21" fmla="*/ 13 h 43"/>
              <a:gd name="T22" fmla="*/ 80 w 86"/>
              <a:gd name="T23" fmla="*/ 21 h 43"/>
              <a:gd name="T24" fmla="*/ 85 w 86"/>
              <a:gd name="T25" fmla="*/ 32 h 43"/>
              <a:gd name="T26" fmla="*/ 86 w 86"/>
              <a:gd name="T27" fmla="*/ 43 h 43"/>
              <a:gd name="T28" fmla="*/ 43 w 86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43"/>
                </a:moveTo>
                <a:lnTo>
                  <a:pt x="0" y="43"/>
                </a:ln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2"/>
                </a:lnTo>
                <a:lnTo>
                  <a:pt x="86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8" name="Freeform 177"/>
          <p:cNvSpPr>
            <a:spLocks/>
          </p:cNvSpPr>
          <p:nvPr/>
        </p:nvSpPr>
        <p:spPr bwMode="auto">
          <a:xfrm>
            <a:off x="1730376" y="520700"/>
            <a:ext cx="44450" cy="22225"/>
          </a:xfrm>
          <a:custGeom>
            <a:avLst/>
            <a:gdLst>
              <a:gd name="T0" fmla="*/ 0 w 86"/>
              <a:gd name="T1" fmla="*/ 43 h 43"/>
              <a:gd name="T2" fmla="*/ 1 w 86"/>
              <a:gd name="T3" fmla="*/ 32 h 43"/>
              <a:gd name="T4" fmla="*/ 6 w 86"/>
              <a:gd name="T5" fmla="*/ 21 h 43"/>
              <a:gd name="T6" fmla="*/ 13 w 86"/>
              <a:gd name="T7" fmla="*/ 13 h 43"/>
              <a:gd name="T8" fmla="*/ 22 w 86"/>
              <a:gd name="T9" fmla="*/ 6 h 43"/>
              <a:gd name="T10" fmla="*/ 31 w 86"/>
              <a:gd name="T11" fmla="*/ 1 h 43"/>
              <a:gd name="T12" fmla="*/ 43 w 86"/>
              <a:gd name="T13" fmla="*/ 0 h 43"/>
              <a:gd name="T14" fmla="*/ 55 w 86"/>
              <a:gd name="T15" fmla="*/ 1 h 43"/>
              <a:gd name="T16" fmla="*/ 65 w 86"/>
              <a:gd name="T17" fmla="*/ 6 h 43"/>
              <a:gd name="T18" fmla="*/ 73 w 86"/>
              <a:gd name="T19" fmla="*/ 13 h 43"/>
              <a:gd name="T20" fmla="*/ 80 w 86"/>
              <a:gd name="T21" fmla="*/ 21 h 43"/>
              <a:gd name="T22" fmla="*/ 85 w 86"/>
              <a:gd name="T23" fmla="*/ 32 h 43"/>
              <a:gd name="T24" fmla="*/ 86 w 86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1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3" y="13"/>
                </a:lnTo>
                <a:lnTo>
                  <a:pt x="80" y="21"/>
                </a:lnTo>
                <a:lnTo>
                  <a:pt x="85" y="32"/>
                </a:lnTo>
                <a:lnTo>
                  <a:pt x="86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59" name="Freeform 178"/>
          <p:cNvSpPr>
            <a:spLocks/>
          </p:cNvSpPr>
          <p:nvPr/>
        </p:nvSpPr>
        <p:spPr bwMode="auto">
          <a:xfrm>
            <a:off x="1730376" y="542925"/>
            <a:ext cx="44450" cy="327025"/>
          </a:xfrm>
          <a:custGeom>
            <a:avLst/>
            <a:gdLst>
              <a:gd name="T0" fmla="*/ 86 w 86"/>
              <a:gd name="T1" fmla="*/ 0 h 617"/>
              <a:gd name="T2" fmla="*/ 43 w 86"/>
              <a:gd name="T3" fmla="*/ 0 h 617"/>
              <a:gd name="T4" fmla="*/ 0 w 86"/>
              <a:gd name="T5" fmla="*/ 0 h 617"/>
              <a:gd name="T6" fmla="*/ 0 w 86"/>
              <a:gd name="T7" fmla="*/ 617 h 617"/>
              <a:gd name="T8" fmla="*/ 43 w 86"/>
              <a:gd name="T9" fmla="*/ 617 h 617"/>
              <a:gd name="T10" fmla="*/ 86 w 86"/>
              <a:gd name="T11" fmla="*/ 617 h 617"/>
              <a:gd name="T12" fmla="*/ 86 w 86"/>
              <a:gd name="T13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1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617"/>
                </a:lnTo>
                <a:lnTo>
                  <a:pt x="43" y="617"/>
                </a:lnTo>
                <a:lnTo>
                  <a:pt x="86" y="617"/>
                </a:lnTo>
                <a:lnTo>
                  <a:pt x="86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0" name="Freeform 179"/>
          <p:cNvSpPr>
            <a:spLocks/>
          </p:cNvSpPr>
          <p:nvPr/>
        </p:nvSpPr>
        <p:spPr bwMode="auto">
          <a:xfrm>
            <a:off x="1730376" y="542925"/>
            <a:ext cx="44450" cy="327025"/>
          </a:xfrm>
          <a:custGeom>
            <a:avLst/>
            <a:gdLst>
              <a:gd name="T0" fmla="*/ 86 w 86"/>
              <a:gd name="T1" fmla="*/ 0 h 617"/>
              <a:gd name="T2" fmla="*/ 43 w 86"/>
              <a:gd name="T3" fmla="*/ 0 h 617"/>
              <a:gd name="T4" fmla="*/ 0 w 86"/>
              <a:gd name="T5" fmla="*/ 0 h 617"/>
              <a:gd name="T6" fmla="*/ 0 w 86"/>
              <a:gd name="T7" fmla="*/ 617 h 617"/>
              <a:gd name="T8" fmla="*/ 43 w 86"/>
              <a:gd name="T9" fmla="*/ 617 h 617"/>
              <a:gd name="T10" fmla="*/ 86 w 86"/>
              <a:gd name="T11" fmla="*/ 617 h 617"/>
              <a:gd name="T12" fmla="*/ 86 w 86"/>
              <a:gd name="T13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1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617"/>
                </a:lnTo>
                <a:lnTo>
                  <a:pt x="43" y="617"/>
                </a:lnTo>
                <a:lnTo>
                  <a:pt x="86" y="617"/>
                </a:lnTo>
                <a:lnTo>
                  <a:pt x="86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1" name="Freeform 180"/>
          <p:cNvSpPr>
            <a:spLocks/>
          </p:cNvSpPr>
          <p:nvPr/>
        </p:nvSpPr>
        <p:spPr bwMode="auto">
          <a:xfrm>
            <a:off x="1730376" y="869950"/>
            <a:ext cx="44450" cy="22225"/>
          </a:xfrm>
          <a:custGeom>
            <a:avLst/>
            <a:gdLst>
              <a:gd name="T0" fmla="*/ 43 w 86"/>
              <a:gd name="T1" fmla="*/ 0 h 43"/>
              <a:gd name="T2" fmla="*/ 86 w 86"/>
              <a:gd name="T3" fmla="*/ 0 h 43"/>
              <a:gd name="T4" fmla="*/ 85 w 86"/>
              <a:gd name="T5" fmla="*/ 11 h 43"/>
              <a:gd name="T6" fmla="*/ 80 w 86"/>
              <a:gd name="T7" fmla="*/ 21 h 43"/>
              <a:gd name="T8" fmla="*/ 73 w 86"/>
              <a:gd name="T9" fmla="*/ 30 h 43"/>
              <a:gd name="T10" fmla="*/ 65 w 86"/>
              <a:gd name="T11" fmla="*/ 37 h 43"/>
              <a:gd name="T12" fmla="*/ 55 w 86"/>
              <a:gd name="T13" fmla="*/ 42 h 43"/>
              <a:gd name="T14" fmla="*/ 43 w 86"/>
              <a:gd name="T15" fmla="*/ 43 h 43"/>
              <a:gd name="T16" fmla="*/ 31 w 86"/>
              <a:gd name="T17" fmla="*/ 42 h 43"/>
              <a:gd name="T18" fmla="*/ 22 w 86"/>
              <a:gd name="T19" fmla="*/ 37 h 43"/>
              <a:gd name="T20" fmla="*/ 13 w 86"/>
              <a:gd name="T21" fmla="*/ 30 h 43"/>
              <a:gd name="T22" fmla="*/ 6 w 86"/>
              <a:gd name="T23" fmla="*/ 21 h 43"/>
              <a:gd name="T24" fmla="*/ 1 w 86"/>
              <a:gd name="T25" fmla="*/ 11 h 43"/>
              <a:gd name="T26" fmla="*/ 0 w 86"/>
              <a:gd name="T27" fmla="*/ 0 h 43"/>
              <a:gd name="T28" fmla="*/ 43 w 86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0"/>
                </a:moveTo>
                <a:lnTo>
                  <a:pt x="86" y="0"/>
                </a:lnTo>
                <a:lnTo>
                  <a:pt x="85" y="11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1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1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2" name="Freeform 181"/>
          <p:cNvSpPr>
            <a:spLocks/>
          </p:cNvSpPr>
          <p:nvPr/>
        </p:nvSpPr>
        <p:spPr bwMode="auto">
          <a:xfrm>
            <a:off x="1730376" y="869950"/>
            <a:ext cx="44450" cy="22225"/>
          </a:xfrm>
          <a:custGeom>
            <a:avLst/>
            <a:gdLst>
              <a:gd name="T0" fmla="*/ 86 w 86"/>
              <a:gd name="T1" fmla="*/ 0 h 43"/>
              <a:gd name="T2" fmla="*/ 85 w 86"/>
              <a:gd name="T3" fmla="*/ 11 h 43"/>
              <a:gd name="T4" fmla="*/ 80 w 86"/>
              <a:gd name="T5" fmla="*/ 21 h 43"/>
              <a:gd name="T6" fmla="*/ 73 w 86"/>
              <a:gd name="T7" fmla="*/ 30 h 43"/>
              <a:gd name="T8" fmla="*/ 65 w 86"/>
              <a:gd name="T9" fmla="*/ 37 h 43"/>
              <a:gd name="T10" fmla="*/ 55 w 86"/>
              <a:gd name="T11" fmla="*/ 42 h 43"/>
              <a:gd name="T12" fmla="*/ 43 w 86"/>
              <a:gd name="T13" fmla="*/ 43 h 43"/>
              <a:gd name="T14" fmla="*/ 31 w 86"/>
              <a:gd name="T15" fmla="*/ 42 h 43"/>
              <a:gd name="T16" fmla="*/ 22 w 86"/>
              <a:gd name="T17" fmla="*/ 37 h 43"/>
              <a:gd name="T18" fmla="*/ 13 w 86"/>
              <a:gd name="T19" fmla="*/ 30 h 43"/>
              <a:gd name="T20" fmla="*/ 6 w 86"/>
              <a:gd name="T21" fmla="*/ 21 h 43"/>
              <a:gd name="T22" fmla="*/ 1 w 86"/>
              <a:gd name="T23" fmla="*/ 11 h 43"/>
              <a:gd name="T24" fmla="*/ 0 w 86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85" y="11"/>
                </a:lnTo>
                <a:lnTo>
                  <a:pt x="80" y="21"/>
                </a:lnTo>
                <a:lnTo>
                  <a:pt x="73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1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3" name="Freeform 182"/>
          <p:cNvSpPr>
            <a:spLocks/>
          </p:cNvSpPr>
          <p:nvPr/>
        </p:nvSpPr>
        <p:spPr bwMode="auto">
          <a:xfrm>
            <a:off x="5078413" y="520700"/>
            <a:ext cx="46038" cy="22225"/>
          </a:xfrm>
          <a:custGeom>
            <a:avLst/>
            <a:gdLst>
              <a:gd name="T0" fmla="*/ 43 w 86"/>
              <a:gd name="T1" fmla="*/ 43 h 43"/>
              <a:gd name="T2" fmla="*/ 0 w 86"/>
              <a:gd name="T3" fmla="*/ 43 h 43"/>
              <a:gd name="T4" fmla="*/ 1 w 86"/>
              <a:gd name="T5" fmla="*/ 32 h 43"/>
              <a:gd name="T6" fmla="*/ 6 w 86"/>
              <a:gd name="T7" fmla="*/ 21 h 43"/>
              <a:gd name="T8" fmla="*/ 13 w 86"/>
              <a:gd name="T9" fmla="*/ 13 h 43"/>
              <a:gd name="T10" fmla="*/ 22 w 86"/>
              <a:gd name="T11" fmla="*/ 6 h 43"/>
              <a:gd name="T12" fmla="*/ 32 w 86"/>
              <a:gd name="T13" fmla="*/ 1 h 43"/>
              <a:gd name="T14" fmla="*/ 43 w 86"/>
              <a:gd name="T15" fmla="*/ 0 h 43"/>
              <a:gd name="T16" fmla="*/ 55 w 86"/>
              <a:gd name="T17" fmla="*/ 1 h 43"/>
              <a:gd name="T18" fmla="*/ 65 w 86"/>
              <a:gd name="T19" fmla="*/ 6 h 43"/>
              <a:gd name="T20" fmla="*/ 74 w 86"/>
              <a:gd name="T21" fmla="*/ 13 h 43"/>
              <a:gd name="T22" fmla="*/ 81 w 86"/>
              <a:gd name="T23" fmla="*/ 21 h 43"/>
              <a:gd name="T24" fmla="*/ 85 w 86"/>
              <a:gd name="T25" fmla="*/ 32 h 43"/>
              <a:gd name="T26" fmla="*/ 86 w 86"/>
              <a:gd name="T27" fmla="*/ 43 h 43"/>
              <a:gd name="T28" fmla="*/ 43 w 86"/>
              <a:gd name="T2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43"/>
                </a:moveTo>
                <a:lnTo>
                  <a:pt x="0" y="43"/>
                </a:ln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4" y="13"/>
                </a:lnTo>
                <a:lnTo>
                  <a:pt x="81" y="21"/>
                </a:lnTo>
                <a:lnTo>
                  <a:pt x="85" y="32"/>
                </a:lnTo>
                <a:lnTo>
                  <a:pt x="86" y="43"/>
                </a:lnTo>
                <a:lnTo>
                  <a:pt x="43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4" name="Freeform 183"/>
          <p:cNvSpPr>
            <a:spLocks/>
          </p:cNvSpPr>
          <p:nvPr/>
        </p:nvSpPr>
        <p:spPr bwMode="auto">
          <a:xfrm>
            <a:off x="5078413" y="520700"/>
            <a:ext cx="46038" cy="22225"/>
          </a:xfrm>
          <a:custGeom>
            <a:avLst/>
            <a:gdLst>
              <a:gd name="T0" fmla="*/ 0 w 86"/>
              <a:gd name="T1" fmla="*/ 43 h 43"/>
              <a:gd name="T2" fmla="*/ 1 w 86"/>
              <a:gd name="T3" fmla="*/ 32 h 43"/>
              <a:gd name="T4" fmla="*/ 6 w 86"/>
              <a:gd name="T5" fmla="*/ 21 h 43"/>
              <a:gd name="T6" fmla="*/ 13 w 86"/>
              <a:gd name="T7" fmla="*/ 13 h 43"/>
              <a:gd name="T8" fmla="*/ 22 w 86"/>
              <a:gd name="T9" fmla="*/ 6 h 43"/>
              <a:gd name="T10" fmla="*/ 32 w 86"/>
              <a:gd name="T11" fmla="*/ 1 h 43"/>
              <a:gd name="T12" fmla="*/ 43 w 86"/>
              <a:gd name="T13" fmla="*/ 0 h 43"/>
              <a:gd name="T14" fmla="*/ 55 w 86"/>
              <a:gd name="T15" fmla="*/ 1 h 43"/>
              <a:gd name="T16" fmla="*/ 65 w 86"/>
              <a:gd name="T17" fmla="*/ 6 h 43"/>
              <a:gd name="T18" fmla="*/ 74 w 86"/>
              <a:gd name="T19" fmla="*/ 13 h 43"/>
              <a:gd name="T20" fmla="*/ 81 w 86"/>
              <a:gd name="T21" fmla="*/ 21 h 43"/>
              <a:gd name="T22" fmla="*/ 85 w 86"/>
              <a:gd name="T23" fmla="*/ 32 h 43"/>
              <a:gd name="T24" fmla="*/ 86 w 86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1" y="32"/>
                </a:lnTo>
                <a:lnTo>
                  <a:pt x="6" y="21"/>
                </a:lnTo>
                <a:lnTo>
                  <a:pt x="13" y="13"/>
                </a:lnTo>
                <a:lnTo>
                  <a:pt x="22" y="6"/>
                </a:lnTo>
                <a:lnTo>
                  <a:pt x="32" y="1"/>
                </a:lnTo>
                <a:lnTo>
                  <a:pt x="43" y="0"/>
                </a:lnTo>
                <a:lnTo>
                  <a:pt x="55" y="1"/>
                </a:lnTo>
                <a:lnTo>
                  <a:pt x="65" y="6"/>
                </a:lnTo>
                <a:lnTo>
                  <a:pt x="74" y="13"/>
                </a:lnTo>
                <a:lnTo>
                  <a:pt x="81" y="21"/>
                </a:lnTo>
                <a:lnTo>
                  <a:pt x="85" y="32"/>
                </a:lnTo>
                <a:lnTo>
                  <a:pt x="86" y="43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5" name="Freeform 184"/>
          <p:cNvSpPr>
            <a:spLocks/>
          </p:cNvSpPr>
          <p:nvPr/>
        </p:nvSpPr>
        <p:spPr bwMode="auto">
          <a:xfrm>
            <a:off x="5078413" y="542925"/>
            <a:ext cx="46038" cy="327025"/>
          </a:xfrm>
          <a:custGeom>
            <a:avLst/>
            <a:gdLst>
              <a:gd name="T0" fmla="*/ 86 w 86"/>
              <a:gd name="T1" fmla="*/ 0 h 617"/>
              <a:gd name="T2" fmla="*/ 43 w 86"/>
              <a:gd name="T3" fmla="*/ 0 h 617"/>
              <a:gd name="T4" fmla="*/ 0 w 86"/>
              <a:gd name="T5" fmla="*/ 0 h 617"/>
              <a:gd name="T6" fmla="*/ 0 w 86"/>
              <a:gd name="T7" fmla="*/ 617 h 617"/>
              <a:gd name="T8" fmla="*/ 43 w 86"/>
              <a:gd name="T9" fmla="*/ 617 h 617"/>
              <a:gd name="T10" fmla="*/ 86 w 86"/>
              <a:gd name="T11" fmla="*/ 617 h 617"/>
              <a:gd name="T12" fmla="*/ 86 w 86"/>
              <a:gd name="T13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1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617"/>
                </a:lnTo>
                <a:lnTo>
                  <a:pt x="43" y="617"/>
                </a:lnTo>
                <a:lnTo>
                  <a:pt x="86" y="617"/>
                </a:lnTo>
                <a:lnTo>
                  <a:pt x="86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" name="Freeform 185"/>
          <p:cNvSpPr>
            <a:spLocks/>
          </p:cNvSpPr>
          <p:nvPr/>
        </p:nvSpPr>
        <p:spPr bwMode="auto">
          <a:xfrm>
            <a:off x="5078413" y="542925"/>
            <a:ext cx="46038" cy="327025"/>
          </a:xfrm>
          <a:custGeom>
            <a:avLst/>
            <a:gdLst>
              <a:gd name="T0" fmla="*/ 86 w 86"/>
              <a:gd name="T1" fmla="*/ 0 h 617"/>
              <a:gd name="T2" fmla="*/ 43 w 86"/>
              <a:gd name="T3" fmla="*/ 0 h 617"/>
              <a:gd name="T4" fmla="*/ 0 w 86"/>
              <a:gd name="T5" fmla="*/ 0 h 617"/>
              <a:gd name="T6" fmla="*/ 0 w 86"/>
              <a:gd name="T7" fmla="*/ 617 h 617"/>
              <a:gd name="T8" fmla="*/ 43 w 86"/>
              <a:gd name="T9" fmla="*/ 617 h 617"/>
              <a:gd name="T10" fmla="*/ 86 w 86"/>
              <a:gd name="T11" fmla="*/ 617 h 617"/>
              <a:gd name="T12" fmla="*/ 86 w 86"/>
              <a:gd name="T13" fmla="*/ 0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617">
                <a:moveTo>
                  <a:pt x="86" y="0"/>
                </a:moveTo>
                <a:lnTo>
                  <a:pt x="43" y="0"/>
                </a:lnTo>
                <a:lnTo>
                  <a:pt x="0" y="0"/>
                </a:lnTo>
                <a:lnTo>
                  <a:pt x="0" y="617"/>
                </a:lnTo>
                <a:lnTo>
                  <a:pt x="43" y="617"/>
                </a:lnTo>
                <a:lnTo>
                  <a:pt x="86" y="617"/>
                </a:lnTo>
                <a:lnTo>
                  <a:pt x="86" y="0"/>
                </a:lnTo>
                <a:close/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7" name="Freeform 186"/>
          <p:cNvSpPr>
            <a:spLocks/>
          </p:cNvSpPr>
          <p:nvPr/>
        </p:nvSpPr>
        <p:spPr bwMode="auto">
          <a:xfrm>
            <a:off x="5078413" y="869950"/>
            <a:ext cx="46038" cy="22225"/>
          </a:xfrm>
          <a:custGeom>
            <a:avLst/>
            <a:gdLst>
              <a:gd name="T0" fmla="*/ 43 w 86"/>
              <a:gd name="T1" fmla="*/ 0 h 43"/>
              <a:gd name="T2" fmla="*/ 86 w 86"/>
              <a:gd name="T3" fmla="*/ 0 h 43"/>
              <a:gd name="T4" fmla="*/ 85 w 86"/>
              <a:gd name="T5" fmla="*/ 11 h 43"/>
              <a:gd name="T6" fmla="*/ 81 w 86"/>
              <a:gd name="T7" fmla="*/ 21 h 43"/>
              <a:gd name="T8" fmla="*/ 74 w 86"/>
              <a:gd name="T9" fmla="*/ 30 h 43"/>
              <a:gd name="T10" fmla="*/ 65 w 86"/>
              <a:gd name="T11" fmla="*/ 37 h 43"/>
              <a:gd name="T12" fmla="*/ 55 w 86"/>
              <a:gd name="T13" fmla="*/ 42 h 43"/>
              <a:gd name="T14" fmla="*/ 43 w 86"/>
              <a:gd name="T15" fmla="*/ 43 h 43"/>
              <a:gd name="T16" fmla="*/ 32 w 86"/>
              <a:gd name="T17" fmla="*/ 42 h 43"/>
              <a:gd name="T18" fmla="*/ 22 w 86"/>
              <a:gd name="T19" fmla="*/ 37 h 43"/>
              <a:gd name="T20" fmla="*/ 13 w 86"/>
              <a:gd name="T21" fmla="*/ 30 h 43"/>
              <a:gd name="T22" fmla="*/ 6 w 86"/>
              <a:gd name="T23" fmla="*/ 21 h 43"/>
              <a:gd name="T24" fmla="*/ 1 w 86"/>
              <a:gd name="T25" fmla="*/ 11 h 43"/>
              <a:gd name="T26" fmla="*/ 0 w 86"/>
              <a:gd name="T27" fmla="*/ 0 h 43"/>
              <a:gd name="T28" fmla="*/ 43 w 86"/>
              <a:gd name="T2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43">
                <a:moveTo>
                  <a:pt x="43" y="0"/>
                </a:moveTo>
                <a:lnTo>
                  <a:pt x="86" y="0"/>
                </a:lnTo>
                <a:lnTo>
                  <a:pt x="85" y="11"/>
                </a:lnTo>
                <a:lnTo>
                  <a:pt x="81" y="21"/>
                </a:lnTo>
                <a:lnTo>
                  <a:pt x="74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1"/>
                </a:lnTo>
                <a:lnTo>
                  <a:pt x="0" y="0"/>
                </a:lnTo>
                <a:lnTo>
                  <a:pt x="43" y="0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8" name="Freeform 187"/>
          <p:cNvSpPr>
            <a:spLocks/>
          </p:cNvSpPr>
          <p:nvPr/>
        </p:nvSpPr>
        <p:spPr bwMode="auto">
          <a:xfrm>
            <a:off x="5078413" y="869950"/>
            <a:ext cx="46038" cy="22225"/>
          </a:xfrm>
          <a:custGeom>
            <a:avLst/>
            <a:gdLst>
              <a:gd name="T0" fmla="*/ 86 w 86"/>
              <a:gd name="T1" fmla="*/ 0 h 43"/>
              <a:gd name="T2" fmla="*/ 85 w 86"/>
              <a:gd name="T3" fmla="*/ 11 h 43"/>
              <a:gd name="T4" fmla="*/ 81 w 86"/>
              <a:gd name="T5" fmla="*/ 21 h 43"/>
              <a:gd name="T6" fmla="*/ 74 w 86"/>
              <a:gd name="T7" fmla="*/ 30 h 43"/>
              <a:gd name="T8" fmla="*/ 65 w 86"/>
              <a:gd name="T9" fmla="*/ 37 h 43"/>
              <a:gd name="T10" fmla="*/ 55 w 86"/>
              <a:gd name="T11" fmla="*/ 42 h 43"/>
              <a:gd name="T12" fmla="*/ 43 w 86"/>
              <a:gd name="T13" fmla="*/ 43 h 43"/>
              <a:gd name="T14" fmla="*/ 32 w 86"/>
              <a:gd name="T15" fmla="*/ 42 h 43"/>
              <a:gd name="T16" fmla="*/ 22 w 86"/>
              <a:gd name="T17" fmla="*/ 37 h 43"/>
              <a:gd name="T18" fmla="*/ 13 w 86"/>
              <a:gd name="T19" fmla="*/ 30 h 43"/>
              <a:gd name="T20" fmla="*/ 6 w 86"/>
              <a:gd name="T21" fmla="*/ 21 h 43"/>
              <a:gd name="T22" fmla="*/ 1 w 86"/>
              <a:gd name="T23" fmla="*/ 11 h 43"/>
              <a:gd name="T24" fmla="*/ 0 w 86"/>
              <a:gd name="T2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85" y="11"/>
                </a:lnTo>
                <a:lnTo>
                  <a:pt x="81" y="21"/>
                </a:lnTo>
                <a:lnTo>
                  <a:pt x="74" y="30"/>
                </a:lnTo>
                <a:lnTo>
                  <a:pt x="65" y="37"/>
                </a:lnTo>
                <a:lnTo>
                  <a:pt x="55" y="42"/>
                </a:lnTo>
                <a:lnTo>
                  <a:pt x="43" y="43"/>
                </a:lnTo>
                <a:lnTo>
                  <a:pt x="32" y="42"/>
                </a:lnTo>
                <a:lnTo>
                  <a:pt x="22" y="37"/>
                </a:lnTo>
                <a:lnTo>
                  <a:pt x="13" y="30"/>
                </a:lnTo>
                <a:lnTo>
                  <a:pt x="6" y="21"/>
                </a:lnTo>
                <a:lnTo>
                  <a:pt x="1" y="1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9" name="Line 188"/>
          <p:cNvSpPr>
            <a:spLocks noChangeShapeType="1"/>
          </p:cNvSpPr>
          <p:nvPr/>
        </p:nvSpPr>
        <p:spPr bwMode="auto">
          <a:xfrm>
            <a:off x="2705101" y="4598988"/>
            <a:ext cx="160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0" name="Line 189"/>
          <p:cNvSpPr>
            <a:spLocks noChangeShapeType="1"/>
          </p:cNvSpPr>
          <p:nvPr/>
        </p:nvSpPr>
        <p:spPr bwMode="auto">
          <a:xfrm>
            <a:off x="2705101" y="3629025"/>
            <a:ext cx="160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1" name="Line 190"/>
          <p:cNvSpPr>
            <a:spLocks noChangeShapeType="1"/>
          </p:cNvSpPr>
          <p:nvPr/>
        </p:nvSpPr>
        <p:spPr bwMode="auto">
          <a:xfrm flipV="1">
            <a:off x="2830513" y="3700463"/>
            <a:ext cx="0" cy="8286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2" name="Freeform 191"/>
          <p:cNvSpPr>
            <a:spLocks/>
          </p:cNvSpPr>
          <p:nvPr/>
        </p:nvSpPr>
        <p:spPr bwMode="auto">
          <a:xfrm>
            <a:off x="2817813" y="4529138"/>
            <a:ext cx="23813" cy="69850"/>
          </a:xfrm>
          <a:custGeom>
            <a:avLst/>
            <a:gdLst>
              <a:gd name="T0" fmla="*/ 0 w 44"/>
              <a:gd name="T1" fmla="*/ 0 h 134"/>
              <a:gd name="T2" fmla="*/ 44 w 44"/>
              <a:gd name="T3" fmla="*/ 0 h 134"/>
              <a:gd name="T4" fmla="*/ 22 w 44"/>
              <a:gd name="T5" fmla="*/ 134 h 134"/>
              <a:gd name="T6" fmla="*/ 0 w 4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4">
                <a:moveTo>
                  <a:pt x="0" y="0"/>
                </a:moveTo>
                <a:lnTo>
                  <a:pt x="44" y="0"/>
                </a:lnTo>
                <a:lnTo>
                  <a:pt x="22" y="1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3" name="Freeform 192"/>
          <p:cNvSpPr>
            <a:spLocks/>
          </p:cNvSpPr>
          <p:nvPr/>
        </p:nvSpPr>
        <p:spPr bwMode="auto">
          <a:xfrm>
            <a:off x="2817813" y="3629025"/>
            <a:ext cx="23813" cy="71438"/>
          </a:xfrm>
          <a:custGeom>
            <a:avLst/>
            <a:gdLst>
              <a:gd name="T0" fmla="*/ 0 w 44"/>
              <a:gd name="T1" fmla="*/ 134 h 134"/>
              <a:gd name="T2" fmla="*/ 44 w 44"/>
              <a:gd name="T3" fmla="*/ 134 h 134"/>
              <a:gd name="T4" fmla="*/ 22 w 44"/>
              <a:gd name="T5" fmla="*/ 0 h 134"/>
              <a:gd name="T6" fmla="*/ 0 w 44"/>
              <a:gd name="T7" fmla="*/ 134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4">
                <a:moveTo>
                  <a:pt x="0" y="134"/>
                </a:moveTo>
                <a:lnTo>
                  <a:pt x="44" y="134"/>
                </a:lnTo>
                <a:lnTo>
                  <a:pt x="22" y="0"/>
                </a:lnTo>
                <a:lnTo>
                  <a:pt x="0" y="1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4" name="Line 203"/>
          <p:cNvSpPr>
            <a:spLocks noChangeShapeType="1"/>
          </p:cNvSpPr>
          <p:nvPr/>
        </p:nvSpPr>
        <p:spPr bwMode="auto">
          <a:xfrm>
            <a:off x="2686051" y="4598988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5" name="Line 204"/>
          <p:cNvSpPr>
            <a:spLocks noChangeShapeType="1"/>
          </p:cNvSpPr>
          <p:nvPr/>
        </p:nvSpPr>
        <p:spPr bwMode="auto">
          <a:xfrm>
            <a:off x="2686051" y="36290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6" name="Line 205"/>
          <p:cNvSpPr>
            <a:spLocks noChangeShapeType="1"/>
          </p:cNvSpPr>
          <p:nvPr/>
        </p:nvSpPr>
        <p:spPr bwMode="auto">
          <a:xfrm>
            <a:off x="2830513" y="3629025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7" name="Line 206"/>
          <p:cNvSpPr>
            <a:spLocks noChangeShapeType="1"/>
          </p:cNvSpPr>
          <p:nvPr/>
        </p:nvSpPr>
        <p:spPr bwMode="auto">
          <a:xfrm flipV="1">
            <a:off x="1804988" y="3517900"/>
            <a:ext cx="0" cy="936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8" name="Line 207"/>
          <p:cNvSpPr>
            <a:spLocks noChangeShapeType="1"/>
          </p:cNvSpPr>
          <p:nvPr/>
        </p:nvSpPr>
        <p:spPr bwMode="auto">
          <a:xfrm flipV="1">
            <a:off x="2686051" y="3517900"/>
            <a:ext cx="0" cy="936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89" name="Line 208"/>
          <p:cNvSpPr>
            <a:spLocks noChangeShapeType="1"/>
          </p:cNvSpPr>
          <p:nvPr/>
        </p:nvSpPr>
        <p:spPr bwMode="auto">
          <a:xfrm>
            <a:off x="1876426" y="3552825"/>
            <a:ext cx="7397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90" name="Freeform 209"/>
          <p:cNvSpPr>
            <a:spLocks/>
          </p:cNvSpPr>
          <p:nvPr/>
        </p:nvSpPr>
        <p:spPr bwMode="auto">
          <a:xfrm>
            <a:off x="1804988" y="3541713"/>
            <a:ext cx="71438" cy="23813"/>
          </a:xfrm>
          <a:custGeom>
            <a:avLst/>
            <a:gdLst>
              <a:gd name="T0" fmla="*/ 134 w 134"/>
              <a:gd name="T1" fmla="*/ 0 h 44"/>
              <a:gd name="T2" fmla="*/ 134 w 134"/>
              <a:gd name="T3" fmla="*/ 44 h 44"/>
              <a:gd name="T4" fmla="*/ 0 w 134"/>
              <a:gd name="T5" fmla="*/ 22 h 44"/>
              <a:gd name="T6" fmla="*/ 134 w 13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" h="44">
                <a:moveTo>
                  <a:pt x="134" y="0"/>
                </a:moveTo>
                <a:lnTo>
                  <a:pt x="134" y="44"/>
                </a:lnTo>
                <a:lnTo>
                  <a:pt x="0" y="22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91" name="Freeform 210"/>
          <p:cNvSpPr>
            <a:spLocks/>
          </p:cNvSpPr>
          <p:nvPr/>
        </p:nvSpPr>
        <p:spPr bwMode="auto">
          <a:xfrm>
            <a:off x="2616201" y="3541713"/>
            <a:ext cx="69850" cy="23813"/>
          </a:xfrm>
          <a:custGeom>
            <a:avLst/>
            <a:gdLst>
              <a:gd name="T0" fmla="*/ 0 w 132"/>
              <a:gd name="T1" fmla="*/ 0 h 44"/>
              <a:gd name="T2" fmla="*/ 0 w 132"/>
              <a:gd name="T3" fmla="*/ 44 h 44"/>
              <a:gd name="T4" fmla="*/ 132 w 132"/>
              <a:gd name="T5" fmla="*/ 22 h 44"/>
              <a:gd name="T6" fmla="*/ 0 w 132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2" h="44">
                <a:moveTo>
                  <a:pt x="0" y="0"/>
                </a:moveTo>
                <a:lnTo>
                  <a:pt x="0" y="44"/>
                </a:lnTo>
                <a:lnTo>
                  <a:pt x="132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0" name="Line 219"/>
          <p:cNvSpPr>
            <a:spLocks noChangeShapeType="1"/>
          </p:cNvSpPr>
          <p:nvPr/>
        </p:nvSpPr>
        <p:spPr bwMode="auto">
          <a:xfrm>
            <a:off x="1804988" y="36290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1" name="Line 220"/>
          <p:cNvSpPr>
            <a:spLocks noChangeShapeType="1"/>
          </p:cNvSpPr>
          <p:nvPr/>
        </p:nvSpPr>
        <p:spPr bwMode="auto">
          <a:xfrm>
            <a:off x="2686051" y="36290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2" name="Line 221"/>
          <p:cNvSpPr>
            <a:spLocks noChangeShapeType="1"/>
          </p:cNvSpPr>
          <p:nvPr/>
        </p:nvSpPr>
        <p:spPr bwMode="auto">
          <a:xfrm>
            <a:off x="2686051" y="35528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3" name="Line 222"/>
          <p:cNvSpPr>
            <a:spLocks noChangeShapeType="1"/>
          </p:cNvSpPr>
          <p:nvPr/>
        </p:nvSpPr>
        <p:spPr bwMode="auto">
          <a:xfrm>
            <a:off x="5119688" y="4864100"/>
            <a:ext cx="1936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4" name="Line 223"/>
          <p:cNvSpPr>
            <a:spLocks noChangeShapeType="1"/>
          </p:cNvSpPr>
          <p:nvPr/>
        </p:nvSpPr>
        <p:spPr bwMode="auto">
          <a:xfrm>
            <a:off x="5119688" y="5927725"/>
            <a:ext cx="1936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5" name="Line 224"/>
          <p:cNvSpPr>
            <a:spLocks noChangeShapeType="1"/>
          </p:cNvSpPr>
          <p:nvPr/>
        </p:nvSpPr>
        <p:spPr bwMode="auto">
          <a:xfrm>
            <a:off x="5278438" y="4933950"/>
            <a:ext cx="0" cy="923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6" name="Freeform 225"/>
          <p:cNvSpPr>
            <a:spLocks/>
          </p:cNvSpPr>
          <p:nvPr/>
        </p:nvSpPr>
        <p:spPr bwMode="auto">
          <a:xfrm>
            <a:off x="5267326" y="4864100"/>
            <a:ext cx="23813" cy="69850"/>
          </a:xfrm>
          <a:custGeom>
            <a:avLst/>
            <a:gdLst>
              <a:gd name="T0" fmla="*/ 0 w 44"/>
              <a:gd name="T1" fmla="*/ 133 h 133"/>
              <a:gd name="T2" fmla="*/ 44 w 44"/>
              <a:gd name="T3" fmla="*/ 133 h 133"/>
              <a:gd name="T4" fmla="*/ 22 w 44"/>
              <a:gd name="T5" fmla="*/ 0 h 133"/>
              <a:gd name="T6" fmla="*/ 0 w 44"/>
              <a:gd name="T7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3">
                <a:moveTo>
                  <a:pt x="0" y="133"/>
                </a:moveTo>
                <a:lnTo>
                  <a:pt x="44" y="133"/>
                </a:lnTo>
                <a:lnTo>
                  <a:pt x="22" y="0"/>
                </a:lnTo>
                <a:lnTo>
                  <a:pt x="0" y="1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" name="Freeform 226"/>
          <p:cNvSpPr>
            <a:spLocks/>
          </p:cNvSpPr>
          <p:nvPr/>
        </p:nvSpPr>
        <p:spPr bwMode="auto">
          <a:xfrm>
            <a:off x="5267326" y="5857875"/>
            <a:ext cx="23813" cy="69850"/>
          </a:xfrm>
          <a:custGeom>
            <a:avLst/>
            <a:gdLst>
              <a:gd name="T0" fmla="*/ 0 w 44"/>
              <a:gd name="T1" fmla="*/ 0 h 134"/>
              <a:gd name="T2" fmla="*/ 44 w 44"/>
              <a:gd name="T3" fmla="*/ 0 h 134"/>
              <a:gd name="T4" fmla="*/ 22 w 44"/>
              <a:gd name="T5" fmla="*/ 134 h 134"/>
              <a:gd name="T6" fmla="*/ 0 w 4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4">
                <a:moveTo>
                  <a:pt x="0" y="0"/>
                </a:moveTo>
                <a:lnTo>
                  <a:pt x="44" y="0"/>
                </a:lnTo>
                <a:lnTo>
                  <a:pt x="22" y="1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7" name="Line 236"/>
          <p:cNvSpPr>
            <a:spLocks noChangeShapeType="1"/>
          </p:cNvSpPr>
          <p:nvPr/>
        </p:nvSpPr>
        <p:spPr bwMode="auto">
          <a:xfrm>
            <a:off x="5102226" y="48641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8" name="Line 237"/>
          <p:cNvSpPr>
            <a:spLocks noChangeShapeType="1"/>
          </p:cNvSpPr>
          <p:nvPr/>
        </p:nvSpPr>
        <p:spPr bwMode="auto">
          <a:xfrm>
            <a:off x="5102226" y="59277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19" name="Line 238"/>
          <p:cNvSpPr>
            <a:spLocks noChangeShapeType="1"/>
          </p:cNvSpPr>
          <p:nvPr/>
        </p:nvSpPr>
        <p:spPr bwMode="auto">
          <a:xfrm>
            <a:off x="5278438" y="5927725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0" name="Line 239"/>
          <p:cNvSpPr>
            <a:spLocks noChangeShapeType="1"/>
          </p:cNvSpPr>
          <p:nvPr/>
        </p:nvSpPr>
        <p:spPr bwMode="auto">
          <a:xfrm flipH="1">
            <a:off x="1554163" y="4598988"/>
            <a:ext cx="1809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1" name="Line 240"/>
          <p:cNvSpPr>
            <a:spLocks noChangeShapeType="1"/>
          </p:cNvSpPr>
          <p:nvPr/>
        </p:nvSpPr>
        <p:spPr bwMode="auto">
          <a:xfrm flipH="1">
            <a:off x="1554163" y="4776788"/>
            <a:ext cx="1809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2" name="Line 241"/>
          <p:cNvSpPr>
            <a:spLocks noChangeShapeType="1"/>
          </p:cNvSpPr>
          <p:nvPr/>
        </p:nvSpPr>
        <p:spPr bwMode="auto">
          <a:xfrm>
            <a:off x="1590676" y="4846638"/>
            <a:ext cx="0" cy="6985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3" name="Line 242"/>
          <p:cNvSpPr>
            <a:spLocks noChangeShapeType="1"/>
          </p:cNvSpPr>
          <p:nvPr/>
        </p:nvSpPr>
        <p:spPr bwMode="auto">
          <a:xfrm flipV="1">
            <a:off x="1590676" y="4238625"/>
            <a:ext cx="0" cy="29051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4" name="Line 243"/>
          <p:cNvSpPr>
            <a:spLocks noChangeShapeType="1"/>
          </p:cNvSpPr>
          <p:nvPr/>
        </p:nvSpPr>
        <p:spPr bwMode="auto">
          <a:xfrm flipV="1">
            <a:off x="1590676" y="4598988"/>
            <a:ext cx="0" cy="1778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5" name="Freeform 244"/>
          <p:cNvSpPr>
            <a:spLocks/>
          </p:cNvSpPr>
          <p:nvPr/>
        </p:nvSpPr>
        <p:spPr bwMode="auto">
          <a:xfrm>
            <a:off x="1577976" y="4776788"/>
            <a:ext cx="23813" cy="69850"/>
          </a:xfrm>
          <a:custGeom>
            <a:avLst/>
            <a:gdLst>
              <a:gd name="T0" fmla="*/ 0 w 46"/>
              <a:gd name="T1" fmla="*/ 132 h 132"/>
              <a:gd name="T2" fmla="*/ 46 w 46"/>
              <a:gd name="T3" fmla="*/ 132 h 132"/>
              <a:gd name="T4" fmla="*/ 23 w 46"/>
              <a:gd name="T5" fmla="*/ 0 h 132"/>
              <a:gd name="T6" fmla="*/ 0 w 46"/>
              <a:gd name="T7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132">
                <a:moveTo>
                  <a:pt x="0" y="132"/>
                </a:moveTo>
                <a:lnTo>
                  <a:pt x="46" y="132"/>
                </a:lnTo>
                <a:lnTo>
                  <a:pt x="23" y="0"/>
                </a:lnTo>
                <a:lnTo>
                  <a:pt x="0" y="1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26" name="Freeform 245"/>
          <p:cNvSpPr>
            <a:spLocks/>
          </p:cNvSpPr>
          <p:nvPr/>
        </p:nvSpPr>
        <p:spPr bwMode="auto">
          <a:xfrm>
            <a:off x="1577976" y="4529138"/>
            <a:ext cx="23813" cy="69850"/>
          </a:xfrm>
          <a:custGeom>
            <a:avLst/>
            <a:gdLst>
              <a:gd name="T0" fmla="*/ 0 w 46"/>
              <a:gd name="T1" fmla="*/ 0 h 134"/>
              <a:gd name="T2" fmla="*/ 46 w 46"/>
              <a:gd name="T3" fmla="*/ 0 h 134"/>
              <a:gd name="T4" fmla="*/ 23 w 46"/>
              <a:gd name="T5" fmla="*/ 134 h 134"/>
              <a:gd name="T6" fmla="*/ 0 w 46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134">
                <a:moveTo>
                  <a:pt x="0" y="0"/>
                </a:moveTo>
                <a:lnTo>
                  <a:pt x="46" y="0"/>
                </a:lnTo>
                <a:lnTo>
                  <a:pt x="23" y="1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3" name="Line 252"/>
          <p:cNvSpPr>
            <a:spLocks noChangeShapeType="1"/>
          </p:cNvSpPr>
          <p:nvPr/>
        </p:nvSpPr>
        <p:spPr bwMode="auto">
          <a:xfrm>
            <a:off x="1752601" y="4598988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4" name="Line 253"/>
          <p:cNvSpPr>
            <a:spLocks noChangeShapeType="1"/>
          </p:cNvSpPr>
          <p:nvPr/>
        </p:nvSpPr>
        <p:spPr bwMode="auto">
          <a:xfrm>
            <a:off x="1752601" y="4776788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5" name="Line 254"/>
          <p:cNvSpPr>
            <a:spLocks noChangeShapeType="1"/>
          </p:cNvSpPr>
          <p:nvPr/>
        </p:nvSpPr>
        <p:spPr bwMode="auto">
          <a:xfrm>
            <a:off x="1590676" y="4776788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6" name="Line 255"/>
          <p:cNvSpPr>
            <a:spLocks noChangeShapeType="1"/>
          </p:cNvSpPr>
          <p:nvPr/>
        </p:nvSpPr>
        <p:spPr bwMode="auto">
          <a:xfrm flipV="1">
            <a:off x="1841501" y="4846638"/>
            <a:ext cx="0" cy="12874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7" name="Line 256"/>
          <p:cNvSpPr>
            <a:spLocks noChangeShapeType="1"/>
          </p:cNvSpPr>
          <p:nvPr/>
        </p:nvSpPr>
        <p:spPr bwMode="auto">
          <a:xfrm flipH="1">
            <a:off x="1554163" y="4846638"/>
            <a:ext cx="269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8" name="Line 257"/>
          <p:cNvSpPr>
            <a:spLocks noChangeShapeType="1"/>
          </p:cNvSpPr>
          <p:nvPr/>
        </p:nvSpPr>
        <p:spPr bwMode="auto">
          <a:xfrm flipH="1">
            <a:off x="1554163" y="6057900"/>
            <a:ext cx="269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39" name="Line 258"/>
          <p:cNvSpPr>
            <a:spLocks noChangeShapeType="1"/>
          </p:cNvSpPr>
          <p:nvPr/>
        </p:nvSpPr>
        <p:spPr bwMode="auto">
          <a:xfrm>
            <a:off x="1590676" y="4916488"/>
            <a:ext cx="0" cy="10715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0" name="Freeform 259"/>
          <p:cNvSpPr>
            <a:spLocks/>
          </p:cNvSpPr>
          <p:nvPr/>
        </p:nvSpPr>
        <p:spPr bwMode="auto">
          <a:xfrm>
            <a:off x="1577976" y="4846638"/>
            <a:ext cx="23813" cy="69850"/>
          </a:xfrm>
          <a:custGeom>
            <a:avLst/>
            <a:gdLst>
              <a:gd name="T0" fmla="*/ 0 w 46"/>
              <a:gd name="T1" fmla="*/ 133 h 133"/>
              <a:gd name="T2" fmla="*/ 46 w 46"/>
              <a:gd name="T3" fmla="*/ 133 h 133"/>
              <a:gd name="T4" fmla="*/ 23 w 46"/>
              <a:gd name="T5" fmla="*/ 0 h 133"/>
              <a:gd name="T6" fmla="*/ 0 w 46"/>
              <a:gd name="T7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133">
                <a:moveTo>
                  <a:pt x="0" y="133"/>
                </a:moveTo>
                <a:lnTo>
                  <a:pt x="46" y="133"/>
                </a:lnTo>
                <a:lnTo>
                  <a:pt x="23" y="0"/>
                </a:lnTo>
                <a:lnTo>
                  <a:pt x="0" y="1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1" name="Freeform 260"/>
          <p:cNvSpPr>
            <a:spLocks/>
          </p:cNvSpPr>
          <p:nvPr/>
        </p:nvSpPr>
        <p:spPr bwMode="auto">
          <a:xfrm>
            <a:off x="1577976" y="5988050"/>
            <a:ext cx="23813" cy="69850"/>
          </a:xfrm>
          <a:custGeom>
            <a:avLst/>
            <a:gdLst>
              <a:gd name="T0" fmla="*/ 0 w 46"/>
              <a:gd name="T1" fmla="*/ 0 h 133"/>
              <a:gd name="T2" fmla="*/ 46 w 46"/>
              <a:gd name="T3" fmla="*/ 0 h 133"/>
              <a:gd name="T4" fmla="*/ 23 w 46"/>
              <a:gd name="T5" fmla="*/ 133 h 133"/>
              <a:gd name="T6" fmla="*/ 0 w 46"/>
              <a:gd name="T7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" h="133">
                <a:moveTo>
                  <a:pt x="0" y="0"/>
                </a:moveTo>
                <a:lnTo>
                  <a:pt x="46" y="0"/>
                </a:lnTo>
                <a:lnTo>
                  <a:pt x="23" y="1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4" name="Line 270"/>
          <p:cNvSpPr>
            <a:spLocks noChangeShapeType="1"/>
          </p:cNvSpPr>
          <p:nvPr/>
        </p:nvSpPr>
        <p:spPr bwMode="auto">
          <a:xfrm>
            <a:off x="1841500" y="4846638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5" name="Line 271"/>
          <p:cNvSpPr>
            <a:spLocks noChangeShapeType="1"/>
          </p:cNvSpPr>
          <p:nvPr/>
        </p:nvSpPr>
        <p:spPr bwMode="auto">
          <a:xfrm>
            <a:off x="1841500" y="60579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6" name="Line 272"/>
          <p:cNvSpPr>
            <a:spLocks noChangeShapeType="1"/>
          </p:cNvSpPr>
          <p:nvPr/>
        </p:nvSpPr>
        <p:spPr bwMode="auto">
          <a:xfrm>
            <a:off x="1590675" y="60579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7" name="Line 273"/>
          <p:cNvSpPr>
            <a:spLocks noChangeShapeType="1"/>
          </p:cNvSpPr>
          <p:nvPr/>
        </p:nvSpPr>
        <p:spPr bwMode="auto">
          <a:xfrm>
            <a:off x="1841500" y="6151563"/>
            <a:ext cx="0" cy="936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8" name="Line 274"/>
          <p:cNvSpPr>
            <a:spLocks noChangeShapeType="1"/>
          </p:cNvSpPr>
          <p:nvPr/>
        </p:nvSpPr>
        <p:spPr bwMode="auto">
          <a:xfrm>
            <a:off x="2968625" y="6076950"/>
            <a:ext cx="0" cy="16827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9" name="Line 275"/>
          <p:cNvSpPr>
            <a:spLocks noChangeShapeType="1"/>
          </p:cNvSpPr>
          <p:nvPr/>
        </p:nvSpPr>
        <p:spPr bwMode="auto">
          <a:xfrm>
            <a:off x="1911350" y="6210300"/>
            <a:ext cx="9874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0" name="Freeform 276"/>
          <p:cNvSpPr>
            <a:spLocks/>
          </p:cNvSpPr>
          <p:nvPr/>
        </p:nvSpPr>
        <p:spPr bwMode="auto">
          <a:xfrm>
            <a:off x="1841500" y="6197600"/>
            <a:ext cx="69850" cy="23813"/>
          </a:xfrm>
          <a:custGeom>
            <a:avLst/>
            <a:gdLst>
              <a:gd name="T0" fmla="*/ 134 w 134"/>
              <a:gd name="T1" fmla="*/ 0 h 44"/>
              <a:gd name="T2" fmla="*/ 134 w 134"/>
              <a:gd name="T3" fmla="*/ 44 h 44"/>
              <a:gd name="T4" fmla="*/ 0 w 134"/>
              <a:gd name="T5" fmla="*/ 22 h 44"/>
              <a:gd name="T6" fmla="*/ 134 w 13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" h="44">
                <a:moveTo>
                  <a:pt x="134" y="0"/>
                </a:moveTo>
                <a:lnTo>
                  <a:pt x="134" y="44"/>
                </a:lnTo>
                <a:lnTo>
                  <a:pt x="0" y="22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1" name="Freeform 277"/>
          <p:cNvSpPr>
            <a:spLocks/>
          </p:cNvSpPr>
          <p:nvPr/>
        </p:nvSpPr>
        <p:spPr bwMode="auto">
          <a:xfrm>
            <a:off x="2898775" y="6197600"/>
            <a:ext cx="69850" cy="23813"/>
          </a:xfrm>
          <a:custGeom>
            <a:avLst/>
            <a:gdLst>
              <a:gd name="T0" fmla="*/ 0 w 134"/>
              <a:gd name="T1" fmla="*/ 0 h 44"/>
              <a:gd name="T2" fmla="*/ 0 w 134"/>
              <a:gd name="T3" fmla="*/ 44 h 44"/>
              <a:gd name="T4" fmla="*/ 134 w 134"/>
              <a:gd name="T5" fmla="*/ 22 h 44"/>
              <a:gd name="T6" fmla="*/ 0 w 13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" h="44">
                <a:moveTo>
                  <a:pt x="0" y="0"/>
                </a:moveTo>
                <a:lnTo>
                  <a:pt x="0" y="44"/>
                </a:lnTo>
                <a:lnTo>
                  <a:pt x="134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0" name="Line 286"/>
          <p:cNvSpPr>
            <a:spLocks noChangeShapeType="1"/>
          </p:cNvSpPr>
          <p:nvPr/>
        </p:nvSpPr>
        <p:spPr bwMode="auto">
          <a:xfrm>
            <a:off x="1841500" y="61341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1" name="Line 287"/>
          <p:cNvSpPr>
            <a:spLocks noChangeShapeType="1"/>
          </p:cNvSpPr>
          <p:nvPr/>
        </p:nvSpPr>
        <p:spPr bwMode="auto">
          <a:xfrm>
            <a:off x="2968625" y="60579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2" name="Line 288"/>
          <p:cNvSpPr>
            <a:spLocks noChangeShapeType="1"/>
          </p:cNvSpPr>
          <p:nvPr/>
        </p:nvSpPr>
        <p:spPr bwMode="auto">
          <a:xfrm>
            <a:off x="2968625" y="6210300"/>
            <a:ext cx="1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3" name="Line 319"/>
          <p:cNvSpPr>
            <a:spLocks noChangeShapeType="1"/>
          </p:cNvSpPr>
          <p:nvPr/>
        </p:nvSpPr>
        <p:spPr bwMode="auto">
          <a:xfrm flipV="1">
            <a:off x="5048250" y="5329238"/>
            <a:ext cx="0" cy="635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0" name="Freeform 326"/>
          <p:cNvSpPr>
            <a:spLocks/>
          </p:cNvSpPr>
          <p:nvPr/>
        </p:nvSpPr>
        <p:spPr bwMode="auto">
          <a:xfrm>
            <a:off x="5102225" y="6199188"/>
            <a:ext cx="22225" cy="46038"/>
          </a:xfrm>
          <a:custGeom>
            <a:avLst/>
            <a:gdLst>
              <a:gd name="T0" fmla="*/ 0 w 43"/>
              <a:gd name="T1" fmla="*/ 43 h 86"/>
              <a:gd name="T2" fmla="*/ 0 w 43"/>
              <a:gd name="T3" fmla="*/ 0 h 86"/>
              <a:gd name="T4" fmla="*/ 12 w 43"/>
              <a:gd name="T5" fmla="*/ 1 h 86"/>
              <a:gd name="T6" fmla="*/ 22 w 43"/>
              <a:gd name="T7" fmla="*/ 6 h 86"/>
              <a:gd name="T8" fmla="*/ 31 w 43"/>
              <a:gd name="T9" fmla="*/ 13 h 86"/>
              <a:gd name="T10" fmla="*/ 38 w 43"/>
              <a:gd name="T11" fmla="*/ 21 h 86"/>
              <a:gd name="T12" fmla="*/ 42 w 43"/>
              <a:gd name="T13" fmla="*/ 32 h 86"/>
              <a:gd name="T14" fmla="*/ 43 w 43"/>
              <a:gd name="T15" fmla="*/ 43 h 86"/>
              <a:gd name="T16" fmla="*/ 42 w 43"/>
              <a:gd name="T17" fmla="*/ 55 h 86"/>
              <a:gd name="T18" fmla="*/ 38 w 43"/>
              <a:gd name="T19" fmla="*/ 64 h 86"/>
              <a:gd name="T20" fmla="*/ 31 w 43"/>
              <a:gd name="T21" fmla="*/ 73 h 86"/>
              <a:gd name="T22" fmla="*/ 22 w 43"/>
              <a:gd name="T23" fmla="*/ 80 h 86"/>
              <a:gd name="T24" fmla="*/ 12 w 43"/>
              <a:gd name="T25" fmla="*/ 85 h 86"/>
              <a:gd name="T26" fmla="*/ 0 w 43"/>
              <a:gd name="T27" fmla="*/ 86 h 86"/>
              <a:gd name="T28" fmla="*/ 0 w 43"/>
              <a:gd name="T29" fmla="*/ 4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6">
                <a:moveTo>
                  <a:pt x="0" y="43"/>
                </a:moveTo>
                <a:lnTo>
                  <a:pt x="0" y="0"/>
                </a:lnTo>
                <a:lnTo>
                  <a:pt x="12" y="1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3"/>
                </a:lnTo>
                <a:lnTo>
                  <a:pt x="42" y="55"/>
                </a:lnTo>
                <a:lnTo>
                  <a:pt x="38" y="64"/>
                </a:lnTo>
                <a:lnTo>
                  <a:pt x="31" y="73"/>
                </a:lnTo>
                <a:lnTo>
                  <a:pt x="22" y="80"/>
                </a:lnTo>
                <a:lnTo>
                  <a:pt x="12" y="85"/>
                </a:lnTo>
                <a:lnTo>
                  <a:pt x="0" y="86"/>
                </a:lnTo>
                <a:lnTo>
                  <a:pt x="0" y="43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1" name="Freeform 327"/>
          <p:cNvSpPr>
            <a:spLocks/>
          </p:cNvSpPr>
          <p:nvPr/>
        </p:nvSpPr>
        <p:spPr bwMode="auto">
          <a:xfrm>
            <a:off x="5102225" y="6199188"/>
            <a:ext cx="22225" cy="46038"/>
          </a:xfrm>
          <a:custGeom>
            <a:avLst/>
            <a:gdLst>
              <a:gd name="T0" fmla="*/ 0 w 43"/>
              <a:gd name="T1" fmla="*/ 0 h 86"/>
              <a:gd name="T2" fmla="*/ 12 w 43"/>
              <a:gd name="T3" fmla="*/ 1 h 86"/>
              <a:gd name="T4" fmla="*/ 22 w 43"/>
              <a:gd name="T5" fmla="*/ 6 h 86"/>
              <a:gd name="T6" fmla="*/ 31 w 43"/>
              <a:gd name="T7" fmla="*/ 13 h 86"/>
              <a:gd name="T8" fmla="*/ 38 w 43"/>
              <a:gd name="T9" fmla="*/ 21 h 86"/>
              <a:gd name="T10" fmla="*/ 42 w 43"/>
              <a:gd name="T11" fmla="*/ 32 h 86"/>
              <a:gd name="T12" fmla="*/ 43 w 43"/>
              <a:gd name="T13" fmla="*/ 43 h 86"/>
              <a:gd name="T14" fmla="*/ 42 w 43"/>
              <a:gd name="T15" fmla="*/ 55 h 86"/>
              <a:gd name="T16" fmla="*/ 38 w 43"/>
              <a:gd name="T17" fmla="*/ 64 h 86"/>
              <a:gd name="T18" fmla="*/ 31 w 43"/>
              <a:gd name="T19" fmla="*/ 73 h 86"/>
              <a:gd name="T20" fmla="*/ 22 w 43"/>
              <a:gd name="T21" fmla="*/ 80 h 86"/>
              <a:gd name="T22" fmla="*/ 12 w 43"/>
              <a:gd name="T23" fmla="*/ 85 h 86"/>
              <a:gd name="T24" fmla="*/ 0 w 43"/>
              <a:gd name="T2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12" y="1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3"/>
                </a:lnTo>
                <a:lnTo>
                  <a:pt x="42" y="55"/>
                </a:lnTo>
                <a:lnTo>
                  <a:pt x="38" y="64"/>
                </a:lnTo>
                <a:lnTo>
                  <a:pt x="31" y="73"/>
                </a:lnTo>
                <a:lnTo>
                  <a:pt x="22" y="80"/>
                </a:lnTo>
                <a:lnTo>
                  <a:pt x="12" y="85"/>
                </a:lnTo>
                <a:lnTo>
                  <a:pt x="0" y="86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6" name="Freeform 332"/>
          <p:cNvSpPr>
            <a:spLocks/>
          </p:cNvSpPr>
          <p:nvPr/>
        </p:nvSpPr>
        <p:spPr bwMode="auto">
          <a:xfrm>
            <a:off x="5102225" y="8021638"/>
            <a:ext cx="22225" cy="46038"/>
          </a:xfrm>
          <a:custGeom>
            <a:avLst/>
            <a:gdLst>
              <a:gd name="T0" fmla="*/ 0 w 43"/>
              <a:gd name="T1" fmla="*/ 44 h 87"/>
              <a:gd name="T2" fmla="*/ 0 w 43"/>
              <a:gd name="T3" fmla="*/ 0 h 87"/>
              <a:gd name="T4" fmla="*/ 12 w 43"/>
              <a:gd name="T5" fmla="*/ 2 h 87"/>
              <a:gd name="T6" fmla="*/ 22 w 43"/>
              <a:gd name="T7" fmla="*/ 6 h 87"/>
              <a:gd name="T8" fmla="*/ 31 w 43"/>
              <a:gd name="T9" fmla="*/ 13 h 87"/>
              <a:gd name="T10" fmla="*/ 38 w 43"/>
              <a:gd name="T11" fmla="*/ 21 h 87"/>
              <a:gd name="T12" fmla="*/ 42 w 43"/>
              <a:gd name="T13" fmla="*/ 32 h 87"/>
              <a:gd name="T14" fmla="*/ 43 w 43"/>
              <a:gd name="T15" fmla="*/ 44 h 87"/>
              <a:gd name="T16" fmla="*/ 42 w 43"/>
              <a:gd name="T17" fmla="*/ 55 h 87"/>
              <a:gd name="T18" fmla="*/ 38 w 43"/>
              <a:gd name="T19" fmla="*/ 65 h 87"/>
              <a:gd name="T20" fmla="*/ 31 w 43"/>
              <a:gd name="T21" fmla="*/ 74 h 87"/>
              <a:gd name="T22" fmla="*/ 22 w 43"/>
              <a:gd name="T23" fmla="*/ 81 h 87"/>
              <a:gd name="T24" fmla="*/ 12 w 43"/>
              <a:gd name="T25" fmla="*/ 86 h 87"/>
              <a:gd name="T26" fmla="*/ 0 w 43"/>
              <a:gd name="T27" fmla="*/ 87 h 87"/>
              <a:gd name="T28" fmla="*/ 0 w 43"/>
              <a:gd name="T29" fmla="*/ 44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" h="87">
                <a:moveTo>
                  <a:pt x="0" y="44"/>
                </a:moveTo>
                <a:lnTo>
                  <a:pt x="0" y="0"/>
                </a:lnTo>
                <a:lnTo>
                  <a:pt x="12" y="2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4"/>
                </a:lnTo>
                <a:lnTo>
                  <a:pt x="42" y="55"/>
                </a:lnTo>
                <a:lnTo>
                  <a:pt x="38" y="65"/>
                </a:lnTo>
                <a:lnTo>
                  <a:pt x="31" y="74"/>
                </a:lnTo>
                <a:lnTo>
                  <a:pt x="22" y="81"/>
                </a:lnTo>
                <a:lnTo>
                  <a:pt x="12" y="86"/>
                </a:lnTo>
                <a:lnTo>
                  <a:pt x="0" y="87"/>
                </a:lnTo>
                <a:lnTo>
                  <a:pt x="0" y="44"/>
                </a:lnTo>
                <a:close/>
              </a:path>
            </a:pathLst>
          </a:custGeom>
          <a:solidFill>
            <a:srgbClr val="2128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7" name="Freeform 333"/>
          <p:cNvSpPr>
            <a:spLocks/>
          </p:cNvSpPr>
          <p:nvPr/>
        </p:nvSpPr>
        <p:spPr bwMode="auto">
          <a:xfrm>
            <a:off x="5102225" y="8021638"/>
            <a:ext cx="22225" cy="46038"/>
          </a:xfrm>
          <a:custGeom>
            <a:avLst/>
            <a:gdLst>
              <a:gd name="T0" fmla="*/ 0 w 43"/>
              <a:gd name="T1" fmla="*/ 0 h 87"/>
              <a:gd name="T2" fmla="*/ 12 w 43"/>
              <a:gd name="T3" fmla="*/ 2 h 87"/>
              <a:gd name="T4" fmla="*/ 22 w 43"/>
              <a:gd name="T5" fmla="*/ 6 h 87"/>
              <a:gd name="T6" fmla="*/ 31 w 43"/>
              <a:gd name="T7" fmla="*/ 13 h 87"/>
              <a:gd name="T8" fmla="*/ 38 w 43"/>
              <a:gd name="T9" fmla="*/ 21 h 87"/>
              <a:gd name="T10" fmla="*/ 42 w 43"/>
              <a:gd name="T11" fmla="*/ 32 h 87"/>
              <a:gd name="T12" fmla="*/ 43 w 43"/>
              <a:gd name="T13" fmla="*/ 44 h 87"/>
              <a:gd name="T14" fmla="*/ 42 w 43"/>
              <a:gd name="T15" fmla="*/ 55 h 87"/>
              <a:gd name="T16" fmla="*/ 38 w 43"/>
              <a:gd name="T17" fmla="*/ 65 h 87"/>
              <a:gd name="T18" fmla="*/ 31 w 43"/>
              <a:gd name="T19" fmla="*/ 74 h 87"/>
              <a:gd name="T20" fmla="*/ 22 w 43"/>
              <a:gd name="T21" fmla="*/ 81 h 87"/>
              <a:gd name="T22" fmla="*/ 12 w 43"/>
              <a:gd name="T23" fmla="*/ 86 h 87"/>
              <a:gd name="T24" fmla="*/ 0 w 43"/>
              <a:gd name="T25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" h="87">
                <a:moveTo>
                  <a:pt x="0" y="0"/>
                </a:moveTo>
                <a:lnTo>
                  <a:pt x="12" y="2"/>
                </a:lnTo>
                <a:lnTo>
                  <a:pt x="22" y="6"/>
                </a:lnTo>
                <a:lnTo>
                  <a:pt x="31" y="13"/>
                </a:lnTo>
                <a:lnTo>
                  <a:pt x="38" y="21"/>
                </a:lnTo>
                <a:lnTo>
                  <a:pt x="42" y="32"/>
                </a:lnTo>
                <a:lnTo>
                  <a:pt x="43" y="44"/>
                </a:lnTo>
                <a:lnTo>
                  <a:pt x="42" y="55"/>
                </a:lnTo>
                <a:lnTo>
                  <a:pt x="38" y="65"/>
                </a:lnTo>
                <a:lnTo>
                  <a:pt x="31" y="74"/>
                </a:lnTo>
                <a:lnTo>
                  <a:pt x="22" y="81"/>
                </a:lnTo>
                <a:lnTo>
                  <a:pt x="12" y="86"/>
                </a:lnTo>
                <a:lnTo>
                  <a:pt x="0" y="87"/>
                </a:lnTo>
              </a:path>
            </a:pathLst>
          </a:custGeom>
          <a:noFill/>
          <a:ln w="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8" name="Line 344"/>
          <p:cNvSpPr>
            <a:spLocks noChangeShapeType="1"/>
          </p:cNvSpPr>
          <p:nvPr/>
        </p:nvSpPr>
        <p:spPr bwMode="auto">
          <a:xfrm flipV="1">
            <a:off x="4743450" y="3111500"/>
            <a:ext cx="269875" cy="252413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9" name="Line 345"/>
          <p:cNvSpPr>
            <a:spLocks noChangeShapeType="1"/>
          </p:cNvSpPr>
          <p:nvPr/>
        </p:nvSpPr>
        <p:spPr bwMode="auto">
          <a:xfrm flipV="1">
            <a:off x="1841500" y="4846638"/>
            <a:ext cx="0" cy="1211263"/>
          </a:xfrm>
          <a:prstGeom prst="line">
            <a:avLst/>
          </a:prstGeom>
          <a:noFill/>
          <a:ln w="9525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2" name="pole tekstowe 351"/>
          <p:cNvSpPr txBox="1"/>
          <p:nvPr/>
        </p:nvSpPr>
        <p:spPr>
          <a:xfrm>
            <a:off x="1966787" y="3409921"/>
            <a:ext cx="643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500÷540mm</a:t>
            </a:r>
            <a:endParaRPr lang="pl-PL" sz="700" dirty="0"/>
          </a:p>
        </p:txBody>
      </p:sp>
      <p:sp>
        <p:nvSpPr>
          <p:cNvPr id="353" name="pole tekstowe 352"/>
          <p:cNvSpPr txBox="1"/>
          <p:nvPr/>
        </p:nvSpPr>
        <p:spPr>
          <a:xfrm rot="16200000">
            <a:off x="2457558" y="4005771"/>
            <a:ext cx="643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500÷530mm</a:t>
            </a:r>
            <a:endParaRPr lang="pl-PL" sz="700" dirty="0"/>
          </a:p>
        </p:txBody>
      </p:sp>
      <p:sp>
        <p:nvSpPr>
          <p:cNvPr id="354" name="pole tekstowe 353"/>
          <p:cNvSpPr txBox="1"/>
          <p:nvPr/>
        </p:nvSpPr>
        <p:spPr>
          <a:xfrm rot="16200000">
            <a:off x="1355456" y="4286758"/>
            <a:ext cx="3513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????</a:t>
            </a:r>
            <a:endParaRPr lang="pl-PL" sz="700" dirty="0"/>
          </a:p>
        </p:txBody>
      </p:sp>
      <p:sp>
        <p:nvSpPr>
          <p:cNvPr id="355" name="pole tekstowe 354"/>
          <p:cNvSpPr txBox="1"/>
          <p:nvPr/>
        </p:nvSpPr>
        <p:spPr>
          <a:xfrm rot="16200000">
            <a:off x="1293765" y="5352240"/>
            <a:ext cx="4635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730mm</a:t>
            </a:r>
            <a:endParaRPr lang="pl-PL" sz="700" dirty="0"/>
          </a:p>
        </p:txBody>
      </p:sp>
      <p:sp>
        <p:nvSpPr>
          <p:cNvPr id="356" name="pole tekstowe 355"/>
          <p:cNvSpPr txBox="1"/>
          <p:nvPr/>
        </p:nvSpPr>
        <p:spPr>
          <a:xfrm>
            <a:off x="2197100" y="6051535"/>
            <a:ext cx="6238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Min 640mm</a:t>
            </a:r>
            <a:endParaRPr lang="pl-PL" sz="700" dirty="0"/>
          </a:p>
        </p:txBody>
      </p:sp>
      <p:sp>
        <p:nvSpPr>
          <p:cNvPr id="357" name="pole tekstowe 356"/>
          <p:cNvSpPr txBox="1"/>
          <p:nvPr/>
        </p:nvSpPr>
        <p:spPr>
          <a:xfrm rot="16200000">
            <a:off x="4883853" y="5247195"/>
            <a:ext cx="643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600÷640mm</a:t>
            </a:r>
            <a:endParaRPr lang="pl-PL" sz="700" dirty="0"/>
          </a:p>
        </p:txBody>
      </p:sp>
      <p:sp>
        <p:nvSpPr>
          <p:cNvPr id="358" name="Line 275"/>
          <p:cNvSpPr>
            <a:spLocks noChangeShapeType="1"/>
          </p:cNvSpPr>
          <p:nvPr/>
        </p:nvSpPr>
        <p:spPr bwMode="auto">
          <a:xfrm>
            <a:off x="4497389" y="8119463"/>
            <a:ext cx="54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59" name="Freeform 276"/>
          <p:cNvSpPr>
            <a:spLocks/>
          </p:cNvSpPr>
          <p:nvPr/>
        </p:nvSpPr>
        <p:spPr bwMode="auto">
          <a:xfrm>
            <a:off x="4479934" y="8106763"/>
            <a:ext cx="69850" cy="23813"/>
          </a:xfrm>
          <a:custGeom>
            <a:avLst/>
            <a:gdLst>
              <a:gd name="T0" fmla="*/ 134 w 134"/>
              <a:gd name="T1" fmla="*/ 0 h 44"/>
              <a:gd name="T2" fmla="*/ 134 w 134"/>
              <a:gd name="T3" fmla="*/ 44 h 44"/>
              <a:gd name="T4" fmla="*/ 0 w 134"/>
              <a:gd name="T5" fmla="*/ 22 h 44"/>
              <a:gd name="T6" fmla="*/ 134 w 13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" h="44">
                <a:moveTo>
                  <a:pt x="134" y="0"/>
                </a:moveTo>
                <a:lnTo>
                  <a:pt x="134" y="44"/>
                </a:lnTo>
                <a:lnTo>
                  <a:pt x="0" y="22"/>
                </a:lnTo>
                <a:lnTo>
                  <a:pt x="1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0" name="Freeform 277"/>
          <p:cNvSpPr>
            <a:spLocks/>
          </p:cNvSpPr>
          <p:nvPr/>
        </p:nvSpPr>
        <p:spPr bwMode="auto">
          <a:xfrm>
            <a:off x="5013325" y="8106763"/>
            <a:ext cx="69850" cy="23813"/>
          </a:xfrm>
          <a:custGeom>
            <a:avLst/>
            <a:gdLst>
              <a:gd name="T0" fmla="*/ 0 w 134"/>
              <a:gd name="T1" fmla="*/ 0 h 44"/>
              <a:gd name="T2" fmla="*/ 0 w 134"/>
              <a:gd name="T3" fmla="*/ 44 h 44"/>
              <a:gd name="T4" fmla="*/ 134 w 134"/>
              <a:gd name="T5" fmla="*/ 22 h 44"/>
              <a:gd name="T6" fmla="*/ 0 w 134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" h="44">
                <a:moveTo>
                  <a:pt x="0" y="0"/>
                </a:moveTo>
                <a:lnTo>
                  <a:pt x="0" y="44"/>
                </a:lnTo>
                <a:lnTo>
                  <a:pt x="134" y="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1" name="Line 121"/>
          <p:cNvSpPr>
            <a:spLocks noChangeShapeType="1"/>
          </p:cNvSpPr>
          <p:nvPr/>
        </p:nvSpPr>
        <p:spPr bwMode="auto">
          <a:xfrm flipH="1">
            <a:off x="3109912" y="5938838"/>
            <a:ext cx="1938338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2" name="Line 136"/>
          <p:cNvSpPr>
            <a:spLocks noChangeShapeType="1"/>
          </p:cNvSpPr>
          <p:nvPr/>
        </p:nvSpPr>
        <p:spPr bwMode="auto">
          <a:xfrm>
            <a:off x="4491038" y="6205538"/>
            <a:ext cx="61200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3" name="Line 135"/>
          <p:cNvSpPr>
            <a:spLocks noChangeShapeType="1"/>
          </p:cNvSpPr>
          <p:nvPr/>
        </p:nvSpPr>
        <p:spPr bwMode="auto">
          <a:xfrm flipV="1">
            <a:off x="4486275" y="6205537"/>
            <a:ext cx="0" cy="1839912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4" name="Line 136"/>
          <p:cNvSpPr>
            <a:spLocks noChangeShapeType="1"/>
          </p:cNvSpPr>
          <p:nvPr/>
        </p:nvSpPr>
        <p:spPr bwMode="auto">
          <a:xfrm>
            <a:off x="4486275" y="8045449"/>
            <a:ext cx="612000" cy="0"/>
          </a:xfrm>
          <a:prstGeom prst="line">
            <a:avLst/>
          </a:prstGeom>
          <a:noFill/>
          <a:ln w="12700">
            <a:solidFill>
              <a:srgbClr val="21283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5" name="Line 224"/>
          <p:cNvSpPr>
            <a:spLocks noChangeShapeType="1"/>
          </p:cNvSpPr>
          <p:nvPr/>
        </p:nvSpPr>
        <p:spPr bwMode="auto">
          <a:xfrm>
            <a:off x="4375944" y="6275386"/>
            <a:ext cx="0" cy="1728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6" name="Freeform 225"/>
          <p:cNvSpPr>
            <a:spLocks/>
          </p:cNvSpPr>
          <p:nvPr/>
        </p:nvSpPr>
        <p:spPr bwMode="auto">
          <a:xfrm>
            <a:off x="4364832" y="6205537"/>
            <a:ext cx="23813" cy="69850"/>
          </a:xfrm>
          <a:custGeom>
            <a:avLst/>
            <a:gdLst>
              <a:gd name="T0" fmla="*/ 0 w 44"/>
              <a:gd name="T1" fmla="*/ 133 h 133"/>
              <a:gd name="T2" fmla="*/ 44 w 44"/>
              <a:gd name="T3" fmla="*/ 133 h 133"/>
              <a:gd name="T4" fmla="*/ 22 w 44"/>
              <a:gd name="T5" fmla="*/ 0 h 133"/>
              <a:gd name="T6" fmla="*/ 0 w 44"/>
              <a:gd name="T7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3">
                <a:moveTo>
                  <a:pt x="0" y="133"/>
                </a:moveTo>
                <a:lnTo>
                  <a:pt x="44" y="133"/>
                </a:lnTo>
                <a:lnTo>
                  <a:pt x="22" y="0"/>
                </a:lnTo>
                <a:lnTo>
                  <a:pt x="0" y="1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7" name="Freeform 226"/>
          <p:cNvSpPr>
            <a:spLocks/>
          </p:cNvSpPr>
          <p:nvPr/>
        </p:nvSpPr>
        <p:spPr bwMode="auto">
          <a:xfrm>
            <a:off x="4364832" y="7975603"/>
            <a:ext cx="23813" cy="69850"/>
          </a:xfrm>
          <a:custGeom>
            <a:avLst/>
            <a:gdLst>
              <a:gd name="T0" fmla="*/ 0 w 44"/>
              <a:gd name="T1" fmla="*/ 0 h 134"/>
              <a:gd name="T2" fmla="*/ 44 w 44"/>
              <a:gd name="T3" fmla="*/ 0 h 134"/>
              <a:gd name="T4" fmla="*/ 22 w 44"/>
              <a:gd name="T5" fmla="*/ 134 h 134"/>
              <a:gd name="T6" fmla="*/ 0 w 4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134">
                <a:moveTo>
                  <a:pt x="0" y="0"/>
                </a:moveTo>
                <a:lnTo>
                  <a:pt x="44" y="0"/>
                </a:lnTo>
                <a:lnTo>
                  <a:pt x="22" y="1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68" name="pole tekstowe 367"/>
          <p:cNvSpPr txBox="1"/>
          <p:nvPr/>
        </p:nvSpPr>
        <p:spPr>
          <a:xfrm rot="16200000">
            <a:off x="3988271" y="7012766"/>
            <a:ext cx="6880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950÷1050mm</a:t>
            </a:r>
            <a:endParaRPr lang="pl-PL" sz="700" dirty="0"/>
          </a:p>
        </p:txBody>
      </p:sp>
      <p:sp>
        <p:nvSpPr>
          <p:cNvPr id="369" name="pole tekstowe 368"/>
          <p:cNvSpPr txBox="1"/>
          <p:nvPr/>
        </p:nvSpPr>
        <p:spPr>
          <a:xfrm>
            <a:off x="4491501" y="8092806"/>
            <a:ext cx="6431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00" dirty="0" smtClean="0"/>
              <a:t>400÷450mm</a:t>
            </a:r>
            <a:endParaRPr lang="pl-PL" sz="700" dirty="0"/>
          </a:p>
        </p:txBody>
      </p:sp>
      <p:sp>
        <p:nvSpPr>
          <p:cNvPr id="274" name="pole tekstowe 273"/>
          <p:cNvSpPr txBox="1"/>
          <p:nvPr/>
        </p:nvSpPr>
        <p:spPr>
          <a:xfrm>
            <a:off x="2872559" y="2715647"/>
            <a:ext cx="9733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Stolik - </a:t>
            </a:r>
            <a:r>
              <a:rPr lang="pl-PL" sz="800" smtClean="0"/>
              <a:t>Element - A</a:t>
            </a:r>
            <a:endParaRPr lang="pl-PL" sz="800" dirty="0"/>
          </a:p>
        </p:txBody>
      </p:sp>
      <p:sp>
        <p:nvSpPr>
          <p:cNvPr id="275" name="pole tekstowe 274"/>
          <p:cNvSpPr txBox="1"/>
          <p:nvPr/>
        </p:nvSpPr>
        <p:spPr>
          <a:xfrm>
            <a:off x="2165653" y="1459384"/>
            <a:ext cx="7922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Fotel kierowcy</a:t>
            </a:r>
            <a:endParaRPr lang="pl-PL" sz="800" dirty="0"/>
          </a:p>
        </p:txBody>
      </p:sp>
      <p:sp>
        <p:nvSpPr>
          <p:cNvPr id="276" name="pole tekstowe 275"/>
          <p:cNvSpPr txBox="1"/>
          <p:nvPr/>
        </p:nvSpPr>
        <p:spPr>
          <a:xfrm>
            <a:off x="3702081" y="1489249"/>
            <a:ext cx="10422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Kanapa </a:t>
            </a:r>
            <a:r>
              <a:rPr lang="pl-PL" sz="800" dirty="0" smtClean="0"/>
              <a:t>2os z przodu</a:t>
            </a:r>
            <a:endParaRPr lang="pl-PL" sz="800" dirty="0"/>
          </a:p>
        </p:txBody>
      </p:sp>
      <p:sp>
        <p:nvSpPr>
          <p:cNvPr id="277" name="pole tekstowe 276"/>
          <p:cNvSpPr txBox="1"/>
          <p:nvPr/>
        </p:nvSpPr>
        <p:spPr>
          <a:xfrm>
            <a:off x="1807489" y="3798025"/>
            <a:ext cx="915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Szafka z szufladami na system</a:t>
            </a:r>
          </a:p>
          <a:p>
            <a:r>
              <a:rPr lang="pl-PL" sz="800" dirty="0" smtClean="0"/>
              <a:t>Element - G</a:t>
            </a:r>
            <a:endParaRPr lang="pl-PL" sz="800" dirty="0"/>
          </a:p>
        </p:txBody>
      </p:sp>
      <p:sp>
        <p:nvSpPr>
          <p:cNvPr id="278" name="pole tekstowe 277"/>
          <p:cNvSpPr txBox="1"/>
          <p:nvPr/>
        </p:nvSpPr>
        <p:spPr>
          <a:xfrm>
            <a:off x="2851470" y="3978916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Fotel 1 pasażer </a:t>
            </a:r>
            <a:r>
              <a:rPr lang="pl-PL" sz="800" dirty="0" smtClean="0"/>
              <a:t>tył</a:t>
            </a:r>
          </a:p>
          <a:p>
            <a:r>
              <a:rPr lang="pl-PL" sz="800" dirty="0" smtClean="0"/>
              <a:t>Miejsce 1 operatora</a:t>
            </a:r>
          </a:p>
          <a:p>
            <a:r>
              <a:rPr lang="pl-PL" sz="800" dirty="0" smtClean="0"/>
              <a:t>badań</a:t>
            </a:r>
            <a:endParaRPr lang="pl-PL" sz="800" dirty="0"/>
          </a:p>
        </p:txBody>
      </p:sp>
      <p:sp>
        <p:nvSpPr>
          <p:cNvPr id="279" name="pole tekstowe 278"/>
          <p:cNvSpPr txBox="1"/>
          <p:nvPr/>
        </p:nvSpPr>
        <p:spPr>
          <a:xfrm>
            <a:off x="3946611" y="3954134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/>
              <a:t>Fotel 2 pasażer </a:t>
            </a:r>
            <a:r>
              <a:rPr lang="pl-PL" sz="800" dirty="0" smtClean="0"/>
              <a:t>tył</a:t>
            </a:r>
          </a:p>
          <a:p>
            <a:r>
              <a:rPr lang="pl-PL" sz="800" dirty="0"/>
              <a:t>Miejsce </a:t>
            </a:r>
            <a:r>
              <a:rPr lang="pl-PL" sz="800" dirty="0" smtClean="0"/>
              <a:t>2 operatora</a:t>
            </a:r>
            <a:endParaRPr lang="pl-PL" sz="800" dirty="0"/>
          </a:p>
          <a:p>
            <a:r>
              <a:rPr lang="pl-PL" sz="800" dirty="0" smtClean="0"/>
              <a:t>badań</a:t>
            </a:r>
            <a:endParaRPr lang="pl-PL" sz="800" dirty="0"/>
          </a:p>
        </p:txBody>
      </p:sp>
      <p:sp>
        <p:nvSpPr>
          <p:cNvPr id="280" name="pole tekstowe 279"/>
          <p:cNvSpPr txBox="1"/>
          <p:nvPr/>
        </p:nvSpPr>
        <p:spPr>
          <a:xfrm>
            <a:off x="1848666" y="6305858"/>
            <a:ext cx="277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N</a:t>
            </a:r>
          </a:p>
          <a:p>
            <a:r>
              <a:rPr lang="pl-PL" sz="800" dirty="0" smtClean="0"/>
              <a:t>a</a:t>
            </a:r>
          </a:p>
          <a:p>
            <a:r>
              <a:rPr lang="pl-PL" sz="800" dirty="0" smtClean="0"/>
              <a:t>d</a:t>
            </a:r>
          </a:p>
          <a:p>
            <a:r>
              <a:rPr lang="pl-PL" sz="800" dirty="0"/>
              <a:t>k</a:t>
            </a:r>
            <a:endParaRPr lang="pl-PL" sz="800" dirty="0" smtClean="0"/>
          </a:p>
          <a:p>
            <a:r>
              <a:rPr lang="pl-PL" sz="800" dirty="0" smtClean="0"/>
              <a:t>o</a:t>
            </a:r>
          </a:p>
          <a:p>
            <a:r>
              <a:rPr lang="pl-PL" sz="800" dirty="0"/>
              <a:t>l</a:t>
            </a:r>
            <a:endParaRPr lang="pl-PL" sz="800" dirty="0" smtClean="0"/>
          </a:p>
          <a:p>
            <a:r>
              <a:rPr lang="pl-PL" sz="800" dirty="0"/>
              <a:t>e</a:t>
            </a:r>
            <a:endParaRPr lang="pl-PL" sz="800" dirty="0" smtClean="0"/>
          </a:p>
        </p:txBody>
      </p:sp>
      <p:sp>
        <p:nvSpPr>
          <p:cNvPr id="281" name="pole tekstowe 280"/>
          <p:cNvSpPr txBox="1"/>
          <p:nvPr/>
        </p:nvSpPr>
        <p:spPr>
          <a:xfrm>
            <a:off x="4742075" y="6334116"/>
            <a:ext cx="277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N</a:t>
            </a:r>
          </a:p>
          <a:p>
            <a:r>
              <a:rPr lang="pl-PL" sz="800" dirty="0" smtClean="0"/>
              <a:t>a</a:t>
            </a:r>
          </a:p>
          <a:p>
            <a:r>
              <a:rPr lang="pl-PL" sz="800" dirty="0" smtClean="0"/>
              <a:t>d</a:t>
            </a:r>
          </a:p>
          <a:p>
            <a:r>
              <a:rPr lang="pl-PL" sz="800" dirty="0"/>
              <a:t>k</a:t>
            </a:r>
            <a:endParaRPr lang="pl-PL" sz="800" dirty="0" smtClean="0"/>
          </a:p>
          <a:p>
            <a:r>
              <a:rPr lang="pl-PL" sz="800" dirty="0" smtClean="0"/>
              <a:t>o</a:t>
            </a:r>
          </a:p>
          <a:p>
            <a:r>
              <a:rPr lang="pl-PL" sz="800" dirty="0"/>
              <a:t>l</a:t>
            </a:r>
            <a:endParaRPr lang="pl-PL" sz="800" dirty="0" smtClean="0"/>
          </a:p>
          <a:p>
            <a:r>
              <a:rPr lang="pl-PL" sz="800" dirty="0"/>
              <a:t>e</a:t>
            </a:r>
            <a:endParaRPr lang="pl-PL" sz="800" dirty="0" smtClean="0"/>
          </a:p>
        </p:txBody>
      </p:sp>
      <p:sp>
        <p:nvSpPr>
          <p:cNvPr id="282" name="pole tekstowe 281"/>
          <p:cNvSpPr txBox="1"/>
          <p:nvPr/>
        </p:nvSpPr>
        <p:spPr>
          <a:xfrm>
            <a:off x="1950450" y="5094118"/>
            <a:ext cx="915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/>
              <a:t>Miejsce na skrzynie z systemami. Podane wymiary dotyczą skrzyni.</a:t>
            </a:r>
            <a:endParaRPr lang="pl-PL" sz="800" dirty="0"/>
          </a:p>
        </p:txBody>
      </p:sp>
      <p:sp>
        <p:nvSpPr>
          <p:cNvPr id="283" name="pole tekstowe 282"/>
          <p:cNvSpPr txBox="1"/>
          <p:nvPr/>
        </p:nvSpPr>
        <p:spPr>
          <a:xfrm>
            <a:off x="3637957" y="5160949"/>
            <a:ext cx="9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 smtClean="0"/>
              <a:t>Regał na </a:t>
            </a:r>
            <a:r>
              <a:rPr lang="pl-PL" sz="800" dirty="0" smtClean="0"/>
              <a:t>bębny</a:t>
            </a:r>
            <a:endParaRPr lang="pl-PL" sz="800" dirty="0" smtClean="0"/>
          </a:p>
          <a:p>
            <a:pPr algn="ctr"/>
            <a:r>
              <a:rPr lang="pl-PL" sz="800" dirty="0" smtClean="0"/>
              <a:t>Element - H</a:t>
            </a:r>
            <a:endParaRPr lang="pl-PL" sz="800" dirty="0"/>
          </a:p>
        </p:txBody>
      </p:sp>
      <p:sp>
        <p:nvSpPr>
          <p:cNvPr id="292" name="pole tekstowe 291"/>
          <p:cNvSpPr txBox="1"/>
          <p:nvPr/>
        </p:nvSpPr>
        <p:spPr>
          <a:xfrm>
            <a:off x="5267326" y="7683215"/>
            <a:ext cx="83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dirty="0" smtClean="0"/>
              <a:t>Szafka zabudowujące nadkole</a:t>
            </a:r>
          </a:p>
          <a:p>
            <a:pPr algn="ctr"/>
            <a:r>
              <a:rPr lang="pl-PL" sz="800" dirty="0" smtClean="0"/>
              <a:t>Element - I</a:t>
            </a:r>
            <a:endParaRPr lang="pl-PL" sz="800" dirty="0"/>
          </a:p>
        </p:txBody>
      </p:sp>
      <p:cxnSp>
        <p:nvCxnSpPr>
          <p:cNvPr id="3" name="Łącznik prosty ze strzałką 2"/>
          <p:cNvCxnSpPr/>
          <p:nvPr/>
        </p:nvCxnSpPr>
        <p:spPr>
          <a:xfrm flipH="1" flipV="1">
            <a:off x="4559474" y="7418376"/>
            <a:ext cx="735266" cy="3680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5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84</Words>
  <Application>Microsoft Office PowerPoint</Application>
  <PresentationFormat>Papier A4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Klimek</dc:creator>
  <cp:lastModifiedBy>Ireneusz Baran</cp:lastModifiedBy>
  <cp:revision>15</cp:revision>
  <dcterms:created xsi:type="dcterms:W3CDTF">2018-03-15T20:45:55Z</dcterms:created>
  <dcterms:modified xsi:type="dcterms:W3CDTF">2018-03-29T12:20:01Z</dcterms:modified>
</cp:coreProperties>
</file>