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120" d="100"/>
          <a:sy n="120" d="100"/>
        </p:scale>
        <p:origin x="1051" y="-3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89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99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62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66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64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31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0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23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9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9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87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2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ole tekstowe 68"/>
          <p:cNvSpPr txBox="1"/>
          <p:nvPr/>
        </p:nvSpPr>
        <p:spPr>
          <a:xfrm>
            <a:off x="2587018" y="9299966"/>
            <a:ext cx="1606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dirty="0" smtClean="0"/>
              <a:t>Rys.3 Rzut pod sufitem</a:t>
            </a:r>
            <a:endParaRPr lang="pl-PL" sz="1200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16038" y="179388"/>
            <a:ext cx="4352925" cy="8988425"/>
            <a:chOff x="829" y="113"/>
            <a:chExt cx="2742" cy="5662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2170" y="3023"/>
              <a:ext cx="572" cy="24"/>
            </a:xfrm>
            <a:custGeom>
              <a:avLst/>
              <a:gdLst>
                <a:gd name="T0" fmla="*/ 0 w 1717"/>
                <a:gd name="T1" fmla="*/ 0 h 72"/>
                <a:gd name="T2" fmla="*/ 1717 w 1717"/>
                <a:gd name="T3" fmla="*/ 72 h 72"/>
                <a:gd name="T4" fmla="*/ 0 w 1717"/>
                <a:gd name="T5" fmla="*/ 72 h 72"/>
                <a:gd name="T6" fmla="*/ 0 w 1717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72">
                  <a:moveTo>
                    <a:pt x="0" y="0"/>
                  </a:moveTo>
                  <a:lnTo>
                    <a:pt x="1717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170" y="3023"/>
              <a:ext cx="572" cy="24"/>
            </a:xfrm>
            <a:custGeom>
              <a:avLst/>
              <a:gdLst>
                <a:gd name="T0" fmla="*/ 0 w 1717"/>
                <a:gd name="T1" fmla="*/ 0 h 72"/>
                <a:gd name="T2" fmla="*/ 1717 w 1717"/>
                <a:gd name="T3" fmla="*/ 0 h 72"/>
                <a:gd name="T4" fmla="*/ 1717 w 1717"/>
                <a:gd name="T5" fmla="*/ 72 h 72"/>
                <a:gd name="T6" fmla="*/ 0 w 1717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72">
                  <a:moveTo>
                    <a:pt x="0" y="0"/>
                  </a:moveTo>
                  <a:lnTo>
                    <a:pt x="1717" y="0"/>
                  </a:lnTo>
                  <a:lnTo>
                    <a:pt x="1717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25" y="3023"/>
              <a:ext cx="572" cy="24"/>
            </a:xfrm>
            <a:custGeom>
              <a:avLst/>
              <a:gdLst>
                <a:gd name="T0" fmla="*/ 0 w 1717"/>
                <a:gd name="T1" fmla="*/ 0 h 72"/>
                <a:gd name="T2" fmla="*/ 1717 w 1717"/>
                <a:gd name="T3" fmla="*/ 72 h 72"/>
                <a:gd name="T4" fmla="*/ 0 w 1717"/>
                <a:gd name="T5" fmla="*/ 72 h 72"/>
                <a:gd name="T6" fmla="*/ 0 w 1717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72">
                  <a:moveTo>
                    <a:pt x="0" y="0"/>
                  </a:moveTo>
                  <a:lnTo>
                    <a:pt x="1717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25" y="3023"/>
              <a:ext cx="572" cy="24"/>
            </a:xfrm>
            <a:custGeom>
              <a:avLst/>
              <a:gdLst>
                <a:gd name="T0" fmla="*/ 0 w 1717"/>
                <a:gd name="T1" fmla="*/ 0 h 72"/>
                <a:gd name="T2" fmla="*/ 1717 w 1717"/>
                <a:gd name="T3" fmla="*/ 0 h 72"/>
                <a:gd name="T4" fmla="*/ 1717 w 1717"/>
                <a:gd name="T5" fmla="*/ 72 h 72"/>
                <a:gd name="T6" fmla="*/ 0 w 1717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72">
                  <a:moveTo>
                    <a:pt x="0" y="0"/>
                  </a:moveTo>
                  <a:lnTo>
                    <a:pt x="1717" y="0"/>
                  </a:lnTo>
                  <a:lnTo>
                    <a:pt x="1717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025" y="3023"/>
              <a:ext cx="572" cy="24"/>
            </a:xfrm>
            <a:prstGeom prst="rect">
              <a:avLst/>
            </a:prstGeom>
            <a:noFill/>
            <a:ln w="0">
              <a:solidFill>
                <a:srgbClr val="21283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170" y="3023"/>
              <a:ext cx="572" cy="24"/>
            </a:xfrm>
            <a:prstGeom prst="rect">
              <a:avLst/>
            </a:prstGeom>
            <a:noFill/>
            <a:ln w="0">
              <a:solidFill>
                <a:srgbClr val="21283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009" y="1112"/>
              <a:ext cx="32" cy="16"/>
            </a:xfrm>
            <a:custGeom>
              <a:avLst/>
              <a:gdLst>
                <a:gd name="T0" fmla="*/ 47 w 94"/>
                <a:gd name="T1" fmla="*/ 46 h 46"/>
                <a:gd name="T2" fmla="*/ 0 w 94"/>
                <a:gd name="T3" fmla="*/ 46 h 46"/>
                <a:gd name="T4" fmla="*/ 2 w 94"/>
                <a:gd name="T5" fmla="*/ 34 h 46"/>
                <a:gd name="T6" fmla="*/ 7 w 94"/>
                <a:gd name="T7" fmla="*/ 22 h 46"/>
                <a:gd name="T8" fmla="*/ 14 w 94"/>
                <a:gd name="T9" fmla="*/ 14 h 46"/>
                <a:gd name="T10" fmla="*/ 24 w 94"/>
                <a:gd name="T11" fmla="*/ 6 h 46"/>
                <a:gd name="T12" fmla="*/ 35 w 94"/>
                <a:gd name="T13" fmla="*/ 1 h 46"/>
                <a:gd name="T14" fmla="*/ 47 w 94"/>
                <a:gd name="T15" fmla="*/ 0 h 46"/>
                <a:gd name="T16" fmla="*/ 60 w 94"/>
                <a:gd name="T17" fmla="*/ 1 h 46"/>
                <a:gd name="T18" fmla="*/ 71 w 94"/>
                <a:gd name="T19" fmla="*/ 6 h 46"/>
                <a:gd name="T20" fmla="*/ 80 w 94"/>
                <a:gd name="T21" fmla="*/ 14 h 46"/>
                <a:gd name="T22" fmla="*/ 88 w 94"/>
                <a:gd name="T23" fmla="*/ 22 h 46"/>
                <a:gd name="T24" fmla="*/ 93 w 94"/>
                <a:gd name="T25" fmla="*/ 34 h 46"/>
                <a:gd name="T26" fmla="*/ 94 w 94"/>
                <a:gd name="T27" fmla="*/ 46 h 46"/>
                <a:gd name="T28" fmla="*/ 47 w 94"/>
                <a:gd name="T2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6">
                  <a:moveTo>
                    <a:pt x="47" y="46"/>
                  </a:moveTo>
                  <a:lnTo>
                    <a:pt x="0" y="46"/>
                  </a:lnTo>
                  <a:lnTo>
                    <a:pt x="2" y="34"/>
                  </a:lnTo>
                  <a:lnTo>
                    <a:pt x="7" y="22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5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2"/>
                  </a:lnTo>
                  <a:lnTo>
                    <a:pt x="93" y="34"/>
                  </a:lnTo>
                  <a:lnTo>
                    <a:pt x="94" y="46"/>
                  </a:lnTo>
                  <a:lnTo>
                    <a:pt x="47" y="46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009" y="1112"/>
              <a:ext cx="32" cy="16"/>
            </a:xfrm>
            <a:custGeom>
              <a:avLst/>
              <a:gdLst>
                <a:gd name="T0" fmla="*/ 0 w 94"/>
                <a:gd name="T1" fmla="*/ 46 h 46"/>
                <a:gd name="T2" fmla="*/ 2 w 94"/>
                <a:gd name="T3" fmla="*/ 34 h 46"/>
                <a:gd name="T4" fmla="*/ 7 w 94"/>
                <a:gd name="T5" fmla="*/ 22 h 46"/>
                <a:gd name="T6" fmla="*/ 14 w 94"/>
                <a:gd name="T7" fmla="*/ 14 h 46"/>
                <a:gd name="T8" fmla="*/ 24 w 94"/>
                <a:gd name="T9" fmla="*/ 6 h 46"/>
                <a:gd name="T10" fmla="*/ 35 w 94"/>
                <a:gd name="T11" fmla="*/ 1 h 46"/>
                <a:gd name="T12" fmla="*/ 47 w 94"/>
                <a:gd name="T13" fmla="*/ 0 h 46"/>
                <a:gd name="T14" fmla="*/ 60 w 94"/>
                <a:gd name="T15" fmla="*/ 1 h 46"/>
                <a:gd name="T16" fmla="*/ 71 w 94"/>
                <a:gd name="T17" fmla="*/ 6 h 46"/>
                <a:gd name="T18" fmla="*/ 80 w 94"/>
                <a:gd name="T19" fmla="*/ 14 h 46"/>
                <a:gd name="T20" fmla="*/ 88 w 94"/>
                <a:gd name="T21" fmla="*/ 22 h 46"/>
                <a:gd name="T22" fmla="*/ 93 w 94"/>
                <a:gd name="T23" fmla="*/ 34 h 46"/>
                <a:gd name="T24" fmla="*/ 94 w 94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6">
                  <a:moveTo>
                    <a:pt x="0" y="46"/>
                  </a:moveTo>
                  <a:lnTo>
                    <a:pt x="2" y="34"/>
                  </a:lnTo>
                  <a:lnTo>
                    <a:pt x="7" y="22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5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2"/>
                  </a:lnTo>
                  <a:lnTo>
                    <a:pt x="93" y="34"/>
                  </a:lnTo>
                  <a:lnTo>
                    <a:pt x="94" y="46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009" y="1128"/>
              <a:ext cx="32" cy="4427"/>
            </a:xfrm>
            <a:custGeom>
              <a:avLst/>
              <a:gdLst>
                <a:gd name="T0" fmla="*/ 94 w 94"/>
                <a:gd name="T1" fmla="*/ 0 h 13283"/>
                <a:gd name="T2" fmla="*/ 47 w 94"/>
                <a:gd name="T3" fmla="*/ 0 h 13283"/>
                <a:gd name="T4" fmla="*/ 0 w 94"/>
                <a:gd name="T5" fmla="*/ 0 h 13283"/>
                <a:gd name="T6" fmla="*/ 0 w 94"/>
                <a:gd name="T7" fmla="*/ 13283 h 13283"/>
                <a:gd name="T8" fmla="*/ 47 w 94"/>
                <a:gd name="T9" fmla="*/ 13283 h 13283"/>
                <a:gd name="T10" fmla="*/ 94 w 94"/>
                <a:gd name="T11" fmla="*/ 13283 h 13283"/>
                <a:gd name="T12" fmla="*/ 94 w 94"/>
                <a:gd name="T13" fmla="*/ 0 h 13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3283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13283"/>
                  </a:lnTo>
                  <a:lnTo>
                    <a:pt x="47" y="13283"/>
                  </a:lnTo>
                  <a:lnTo>
                    <a:pt x="94" y="1328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1009" y="1128"/>
              <a:ext cx="32" cy="4427"/>
            </a:xfrm>
            <a:custGeom>
              <a:avLst/>
              <a:gdLst>
                <a:gd name="T0" fmla="*/ 94 w 94"/>
                <a:gd name="T1" fmla="*/ 0 h 13283"/>
                <a:gd name="T2" fmla="*/ 47 w 94"/>
                <a:gd name="T3" fmla="*/ 0 h 13283"/>
                <a:gd name="T4" fmla="*/ 0 w 94"/>
                <a:gd name="T5" fmla="*/ 0 h 13283"/>
                <a:gd name="T6" fmla="*/ 0 w 94"/>
                <a:gd name="T7" fmla="*/ 13283 h 13283"/>
                <a:gd name="T8" fmla="*/ 47 w 94"/>
                <a:gd name="T9" fmla="*/ 13283 h 13283"/>
                <a:gd name="T10" fmla="*/ 94 w 94"/>
                <a:gd name="T11" fmla="*/ 13283 h 13283"/>
                <a:gd name="T12" fmla="*/ 94 w 94"/>
                <a:gd name="T13" fmla="*/ 0 h 13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3283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13283"/>
                  </a:lnTo>
                  <a:lnTo>
                    <a:pt x="47" y="13283"/>
                  </a:lnTo>
                  <a:lnTo>
                    <a:pt x="94" y="13283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1009" y="5555"/>
              <a:ext cx="32" cy="16"/>
            </a:xfrm>
            <a:custGeom>
              <a:avLst/>
              <a:gdLst>
                <a:gd name="T0" fmla="*/ 47 w 94"/>
                <a:gd name="T1" fmla="*/ 0 h 47"/>
                <a:gd name="T2" fmla="*/ 94 w 94"/>
                <a:gd name="T3" fmla="*/ 0 h 47"/>
                <a:gd name="T4" fmla="*/ 93 w 94"/>
                <a:gd name="T5" fmla="*/ 13 h 47"/>
                <a:gd name="T6" fmla="*/ 88 w 94"/>
                <a:gd name="T7" fmla="*/ 23 h 47"/>
                <a:gd name="T8" fmla="*/ 80 w 94"/>
                <a:gd name="T9" fmla="*/ 33 h 47"/>
                <a:gd name="T10" fmla="*/ 71 w 94"/>
                <a:gd name="T11" fmla="*/ 41 h 47"/>
                <a:gd name="T12" fmla="*/ 60 w 94"/>
                <a:gd name="T13" fmla="*/ 46 h 47"/>
                <a:gd name="T14" fmla="*/ 47 w 94"/>
                <a:gd name="T15" fmla="*/ 47 h 47"/>
                <a:gd name="T16" fmla="*/ 35 w 94"/>
                <a:gd name="T17" fmla="*/ 46 h 47"/>
                <a:gd name="T18" fmla="*/ 24 w 94"/>
                <a:gd name="T19" fmla="*/ 41 h 47"/>
                <a:gd name="T20" fmla="*/ 14 w 94"/>
                <a:gd name="T21" fmla="*/ 33 h 47"/>
                <a:gd name="T22" fmla="*/ 7 w 94"/>
                <a:gd name="T23" fmla="*/ 23 h 47"/>
                <a:gd name="T24" fmla="*/ 2 w 94"/>
                <a:gd name="T25" fmla="*/ 13 h 47"/>
                <a:gd name="T26" fmla="*/ 0 w 94"/>
                <a:gd name="T27" fmla="*/ 0 h 47"/>
                <a:gd name="T28" fmla="*/ 47 w 94"/>
                <a:gd name="T2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0"/>
                  </a:moveTo>
                  <a:lnTo>
                    <a:pt x="94" y="0"/>
                  </a:lnTo>
                  <a:lnTo>
                    <a:pt x="93" y="13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1"/>
                  </a:lnTo>
                  <a:lnTo>
                    <a:pt x="60" y="46"/>
                  </a:lnTo>
                  <a:lnTo>
                    <a:pt x="47" y="47"/>
                  </a:lnTo>
                  <a:lnTo>
                    <a:pt x="35" y="46"/>
                  </a:lnTo>
                  <a:lnTo>
                    <a:pt x="24" y="41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3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009" y="5555"/>
              <a:ext cx="32" cy="16"/>
            </a:xfrm>
            <a:custGeom>
              <a:avLst/>
              <a:gdLst>
                <a:gd name="T0" fmla="*/ 94 w 94"/>
                <a:gd name="T1" fmla="*/ 0 h 47"/>
                <a:gd name="T2" fmla="*/ 93 w 94"/>
                <a:gd name="T3" fmla="*/ 13 h 47"/>
                <a:gd name="T4" fmla="*/ 88 w 94"/>
                <a:gd name="T5" fmla="*/ 23 h 47"/>
                <a:gd name="T6" fmla="*/ 80 w 94"/>
                <a:gd name="T7" fmla="*/ 33 h 47"/>
                <a:gd name="T8" fmla="*/ 71 w 94"/>
                <a:gd name="T9" fmla="*/ 41 h 47"/>
                <a:gd name="T10" fmla="*/ 60 w 94"/>
                <a:gd name="T11" fmla="*/ 46 h 47"/>
                <a:gd name="T12" fmla="*/ 47 w 94"/>
                <a:gd name="T13" fmla="*/ 47 h 47"/>
                <a:gd name="T14" fmla="*/ 35 w 94"/>
                <a:gd name="T15" fmla="*/ 46 h 47"/>
                <a:gd name="T16" fmla="*/ 24 w 94"/>
                <a:gd name="T17" fmla="*/ 41 h 47"/>
                <a:gd name="T18" fmla="*/ 14 w 94"/>
                <a:gd name="T19" fmla="*/ 33 h 47"/>
                <a:gd name="T20" fmla="*/ 7 w 94"/>
                <a:gd name="T21" fmla="*/ 23 h 47"/>
                <a:gd name="T22" fmla="*/ 2 w 94"/>
                <a:gd name="T23" fmla="*/ 13 h 47"/>
                <a:gd name="T24" fmla="*/ 0 w 94"/>
                <a:gd name="T2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94" y="0"/>
                  </a:moveTo>
                  <a:lnTo>
                    <a:pt x="93" y="13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1"/>
                  </a:lnTo>
                  <a:lnTo>
                    <a:pt x="60" y="46"/>
                  </a:lnTo>
                  <a:lnTo>
                    <a:pt x="47" y="47"/>
                  </a:lnTo>
                  <a:lnTo>
                    <a:pt x="35" y="46"/>
                  </a:lnTo>
                  <a:lnTo>
                    <a:pt x="24" y="41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507" y="3107"/>
              <a:ext cx="0" cy="2388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009" y="113"/>
              <a:ext cx="16" cy="31"/>
            </a:xfrm>
            <a:custGeom>
              <a:avLst/>
              <a:gdLst>
                <a:gd name="T0" fmla="*/ 47 w 47"/>
                <a:gd name="T1" fmla="*/ 47 h 93"/>
                <a:gd name="T2" fmla="*/ 47 w 47"/>
                <a:gd name="T3" fmla="*/ 93 h 93"/>
                <a:gd name="T4" fmla="*/ 35 w 47"/>
                <a:gd name="T5" fmla="*/ 92 h 93"/>
                <a:gd name="T6" fmla="*/ 24 w 47"/>
                <a:gd name="T7" fmla="*/ 87 h 93"/>
                <a:gd name="T8" fmla="*/ 14 w 47"/>
                <a:gd name="T9" fmla="*/ 80 h 93"/>
                <a:gd name="T10" fmla="*/ 7 w 47"/>
                <a:gd name="T11" fmla="*/ 69 h 93"/>
                <a:gd name="T12" fmla="*/ 2 w 47"/>
                <a:gd name="T13" fmla="*/ 59 h 93"/>
                <a:gd name="T14" fmla="*/ 0 w 47"/>
                <a:gd name="T15" fmla="*/ 47 h 93"/>
                <a:gd name="T16" fmla="*/ 2 w 47"/>
                <a:gd name="T17" fmla="*/ 34 h 93"/>
                <a:gd name="T18" fmla="*/ 7 w 47"/>
                <a:gd name="T19" fmla="*/ 23 h 93"/>
                <a:gd name="T20" fmla="*/ 14 w 47"/>
                <a:gd name="T21" fmla="*/ 14 h 93"/>
                <a:gd name="T22" fmla="*/ 24 w 47"/>
                <a:gd name="T23" fmla="*/ 6 h 93"/>
                <a:gd name="T24" fmla="*/ 35 w 47"/>
                <a:gd name="T25" fmla="*/ 1 h 93"/>
                <a:gd name="T26" fmla="*/ 47 w 47"/>
                <a:gd name="T27" fmla="*/ 0 h 93"/>
                <a:gd name="T28" fmla="*/ 47 w 47"/>
                <a:gd name="T29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93">
                  <a:moveTo>
                    <a:pt x="47" y="47"/>
                  </a:moveTo>
                  <a:lnTo>
                    <a:pt x="47" y="93"/>
                  </a:lnTo>
                  <a:lnTo>
                    <a:pt x="35" y="92"/>
                  </a:lnTo>
                  <a:lnTo>
                    <a:pt x="24" y="87"/>
                  </a:lnTo>
                  <a:lnTo>
                    <a:pt x="14" y="80"/>
                  </a:lnTo>
                  <a:lnTo>
                    <a:pt x="7" y="69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2" y="34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5" y="1"/>
                  </a:lnTo>
                  <a:lnTo>
                    <a:pt x="47" y="0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009" y="113"/>
              <a:ext cx="16" cy="31"/>
            </a:xfrm>
            <a:custGeom>
              <a:avLst/>
              <a:gdLst>
                <a:gd name="T0" fmla="*/ 47 w 47"/>
                <a:gd name="T1" fmla="*/ 93 h 93"/>
                <a:gd name="T2" fmla="*/ 35 w 47"/>
                <a:gd name="T3" fmla="*/ 92 h 93"/>
                <a:gd name="T4" fmla="*/ 24 w 47"/>
                <a:gd name="T5" fmla="*/ 87 h 93"/>
                <a:gd name="T6" fmla="*/ 14 w 47"/>
                <a:gd name="T7" fmla="*/ 80 h 93"/>
                <a:gd name="T8" fmla="*/ 7 w 47"/>
                <a:gd name="T9" fmla="*/ 69 h 93"/>
                <a:gd name="T10" fmla="*/ 2 w 47"/>
                <a:gd name="T11" fmla="*/ 59 h 93"/>
                <a:gd name="T12" fmla="*/ 0 w 47"/>
                <a:gd name="T13" fmla="*/ 47 h 93"/>
                <a:gd name="T14" fmla="*/ 2 w 47"/>
                <a:gd name="T15" fmla="*/ 34 h 93"/>
                <a:gd name="T16" fmla="*/ 7 w 47"/>
                <a:gd name="T17" fmla="*/ 23 h 93"/>
                <a:gd name="T18" fmla="*/ 14 w 47"/>
                <a:gd name="T19" fmla="*/ 14 h 93"/>
                <a:gd name="T20" fmla="*/ 24 w 47"/>
                <a:gd name="T21" fmla="*/ 6 h 93"/>
                <a:gd name="T22" fmla="*/ 35 w 47"/>
                <a:gd name="T23" fmla="*/ 1 h 93"/>
                <a:gd name="T24" fmla="*/ 47 w 47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93">
                  <a:moveTo>
                    <a:pt x="47" y="93"/>
                  </a:moveTo>
                  <a:lnTo>
                    <a:pt x="35" y="92"/>
                  </a:lnTo>
                  <a:lnTo>
                    <a:pt x="24" y="87"/>
                  </a:lnTo>
                  <a:lnTo>
                    <a:pt x="14" y="80"/>
                  </a:lnTo>
                  <a:lnTo>
                    <a:pt x="7" y="69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2" y="34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5" y="1"/>
                  </a:lnTo>
                  <a:lnTo>
                    <a:pt x="47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025" y="113"/>
              <a:ext cx="2290" cy="31"/>
            </a:xfrm>
            <a:custGeom>
              <a:avLst/>
              <a:gdLst>
                <a:gd name="T0" fmla="*/ 0 w 6870"/>
                <a:gd name="T1" fmla="*/ 0 h 93"/>
                <a:gd name="T2" fmla="*/ 0 w 6870"/>
                <a:gd name="T3" fmla="*/ 47 h 93"/>
                <a:gd name="T4" fmla="*/ 0 w 6870"/>
                <a:gd name="T5" fmla="*/ 93 h 93"/>
                <a:gd name="T6" fmla="*/ 6870 w 6870"/>
                <a:gd name="T7" fmla="*/ 93 h 93"/>
                <a:gd name="T8" fmla="*/ 6870 w 6870"/>
                <a:gd name="T9" fmla="*/ 47 h 93"/>
                <a:gd name="T10" fmla="*/ 6870 w 6870"/>
                <a:gd name="T11" fmla="*/ 0 h 93"/>
                <a:gd name="T12" fmla="*/ 0 w 687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70" h="93">
                  <a:moveTo>
                    <a:pt x="0" y="0"/>
                  </a:moveTo>
                  <a:lnTo>
                    <a:pt x="0" y="47"/>
                  </a:lnTo>
                  <a:lnTo>
                    <a:pt x="0" y="93"/>
                  </a:lnTo>
                  <a:lnTo>
                    <a:pt x="6870" y="93"/>
                  </a:lnTo>
                  <a:lnTo>
                    <a:pt x="6870" y="47"/>
                  </a:lnTo>
                  <a:lnTo>
                    <a:pt x="6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025" y="113"/>
              <a:ext cx="2290" cy="31"/>
            </a:xfrm>
            <a:custGeom>
              <a:avLst/>
              <a:gdLst>
                <a:gd name="T0" fmla="*/ 0 w 6870"/>
                <a:gd name="T1" fmla="*/ 0 h 93"/>
                <a:gd name="T2" fmla="*/ 0 w 6870"/>
                <a:gd name="T3" fmla="*/ 47 h 93"/>
                <a:gd name="T4" fmla="*/ 0 w 6870"/>
                <a:gd name="T5" fmla="*/ 93 h 93"/>
                <a:gd name="T6" fmla="*/ 6870 w 6870"/>
                <a:gd name="T7" fmla="*/ 93 h 93"/>
                <a:gd name="T8" fmla="*/ 6870 w 6870"/>
                <a:gd name="T9" fmla="*/ 47 h 93"/>
                <a:gd name="T10" fmla="*/ 6870 w 6870"/>
                <a:gd name="T11" fmla="*/ 0 h 93"/>
                <a:gd name="T12" fmla="*/ 0 w 687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70" h="93">
                  <a:moveTo>
                    <a:pt x="0" y="0"/>
                  </a:moveTo>
                  <a:lnTo>
                    <a:pt x="0" y="47"/>
                  </a:lnTo>
                  <a:lnTo>
                    <a:pt x="0" y="93"/>
                  </a:lnTo>
                  <a:lnTo>
                    <a:pt x="6870" y="93"/>
                  </a:lnTo>
                  <a:lnTo>
                    <a:pt x="6870" y="47"/>
                  </a:lnTo>
                  <a:lnTo>
                    <a:pt x="687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315" y="113"/>
              <a:ext cx="16" cy="31"/>
            </a:xfrm>
            <a:custGeom>
              <a:avLst/>
              <a:gdLst>
                <a:gd name="T0" fmla="*/ 0 w 47"/>
                <a:gd name="T1" fmla="*/ 47 h 93"/>
                <a:gd name="T2" fmla="*/ 0 w 47"/>
                <a:gd name="T3" fmla="*/ 0 h 93"/>
                <a:gd name="T4" fmla="*/ 13 w 47"/>
                <a:gd name="T5" fmla="*/ 1 h 93"/>
                <a:gd name="T6" fmla="*/ 24 w 47"/>
                <a:gd name="T7" fmla="*/ 6 h 93"/>
                <a:gd name="T8" fmla="*/ 33 w 47"/>
                <a:gd name="T9" fmla="*/ 14 h 93"/>
                <a:gd name="T10" fmla="*/ 41 w 47"/>
                <a:gd name="T11" fmla="*/ 23 h 93"/>
                <a:gd name="T12" fmla="*/ 46 w 47"/>
                <a:gd name="T13" fmla="*/ 34 h 93"/>
                <a:gd name="T14" fmla="*/ 47 w 47"/>
                <a:gd name="T15" fmla="*/ 47 h 93"/>
                <a:gd name="T16" fmla="*/ 46 w 47"/>
                <a:gd name="T17" fmla="*/ 59 h 93"/>
                <a:gd name="T18" fmla="*/ 41 w 47"/>
                <a:gd name="T19" fmla="*/ 69 h 93"/>
                <a:gd name="T20" fmla="*/ 33 w 47"/>
                <a:gd name="T21" fmla="*/ 80 h 93"/>
                <a:gd name="T22" fmla="*/ 24 w 47"/>
                <a:gd name="T23" fmla="*/ 87 h 93"/>
                <a:gd name="T24" fmla="*/ 13 w 47"/>
                <a:gd name="T25" fmla="*/ 92 h 93"/>
                <a:gd name="T26" fmla="*/ 0 w 47"/>
                <a:gd name="T27" fmla="*/ 93 h 93"/>
                <a:gd name="T28" fmla="*/ 0 w 47"/>
                <a:gd name="T29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93">
                  <a:moveTo>
                    <a:pt x="0" y="47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4" y="6"/>
                  </a:lnTo>
                  <a:lnTo>
                    <a:pt x="33" y="14"/>
                  </a:lnTo>
                  <a:lnTo>
                    <a:pt x="41" y="23"/>
                  </a:lnTo>
                  <a:lnTo>
                    <a:pt x="46" y="34"/>
                  </a:lnTo>
                  <a:lnTo>
                    <a:pt x="47" y="47"/>
                  </a:lnTo>
                  <a:lnTo>
                    <a:pt x="46" y="59"/>
                  </a:lnTo>
                  <a:lnTo>
                    <a:pt x="41" y="69"/>
                  </a:lnTo>
                  <a:lnTo>
                    <a:pt x="33" y="80"/>
                  </a:lnTo>
                  <a:lnTo>
                    <a:pt x="24" y="87"/>
                  </a:lnTo>
                  <a:lnTo>
                    <a:pt x="13" y="92"/>
                  </a:lnTo>
                  <a:lnTo>
                    <a:pt x="0" y="9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3315" y="113"/>
              <a:ext cx="16" cy="31"/>
            </a:xfrm>
            <a:custGeom>
              <a:avLst/>
              <a:gdLst>
                <a:gd name="T0" fmla="*/ 0 w 47"/>
                <a:gd name="T1" fmla="*/ 0 h 93"/>
                <a:gd name="T2" fmla="*/ 13 w 47"/>
                <a:gd name="T3" fmla="*/ 1 h 93"/>
                <a:gd name="T4" fmla="*/ 24 w 47"/>
                <a:gd name="T5" fmla="*/ 6 h 93"/>
                <a:gd name="T6" fmla="*/ 33 w 47"/>
                <a:gd name="T7" fmla="*/ 14 h 93"/>
                <a:gd name="T8" fmla="*/ 41 w 47"/>
                <a:gd name="T9" fmla="*/ 23 h 93"/>
                <a:gd name="T10" fmla="*/ 46 w 47"/>
                <a:gd name="T11" fmla="*/ 34 h 93"/>
                <a:gd name="T12" fmla="*/ 47 w 47"/>
                <a:gd name="T13" fmla="*/ 47 h 93"/>
                <a:gd name="T14" fmla="*/ 46 w 47"/>
                <a:gd name="T15" fmla="*/ 59 h 93"/>
                <a:gd name="T16" fmla="*/ 41 w 47"/>
                <a:gd name="T17" fmla="*/ 69 h 93"/>
                <a:gd name="T18" fmla="*/ 33 w 47"/>
                <a:gd name="T19" fmla="*/ 80 h 93"/>
                <a:gd name="T20" fmla="*/ 24 w 47"/>
                <a:gd name="T21" fmla="*/ 87 h 93"/>
                <a:gd name="T22" fmla="*/ 13 w 47"/>
                <a:gd name="T23" fmla="*/ 92 h 93"/>
                <a:gd name="T24" fmla="*/ 0 w 47"/>
                <a:gd name="T2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93">
                  <a:moveTo>
                    <a:pt x="0" y="0"/>
                  </a:moveTo>
                  <a:lnTo>
                    <a:pt x="13" y="1"/>
                  </a:lnTo>
                  <a:lnTo>
                    <a:pt x="24" y="6"/>
                  </a:lnTo>
                  <a:lnTo>
                    <a:pt x="33" y="14"/>
                  </a:lnTo>
                  <a:lnTo>
                    <a:pt x="41" y="23"/>
                  </a:lnTo>
                  <a:lnTo>
                    <a:pt x="46" y="34"/>
                  </a:lnTo>
                  <a:lnTo>
                    <a:pt x="47" y="47"/>
                  </a:lnTo>
                  <a:lnTo>
                    <a:pt x="46" y="59"/>
                  </a:lnTo>
                  <a:lnTo>
                    <a:pt x="41" y="69"/>
                  </a:lnTo>
                  <a:lnTo>
                    <a:pt x="33" y="80"/>
                  </a:lnTo>
                  <a:lnTo>
                    <a:pt x="24" y="87"/>
                  </a:lnTo>
                  <a:lnTo>
                    <a:pt x="13" y="92"/>
                  </a:lnTo>
                  <a:lnTo>
                    <a:pt x="0" y="93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742" y="3023"/>
              <a:ext cx="573" cy="24"/>
            </a:xfrm>
            <a:custGeom>
              <a:avLst/>
              <a:gdLst>
                <a:gd name="T0" fmla="*/ 0 w 1718"/>
                <a:gd name="T1" fmla="*/ 0 h 72"/>
                <a:gd name="T2" fmla="*/ 1718 w 1718"/>
                <a:gd name="T3" fmla="*/ 72 h 72"/>
                <a:gd name="T4" fmla="*/ 0 w 1718"/>
                <a:gd name="T5" fmla="*/ 72 h 72"/>
                <a:gd name="T6" fmla="*/ 0 w 171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8" h="72">
                  <a:moveTo>
                    <a:pt x="0" y="0"/>
                  </a:moveTo>
                  <a:lnTo>
                    <a:pt x="1718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742" y="3023"/>
              <a:ext cx="573" cy="24"/>
            </a:xfrm>
            <a:custGeom>
              <a:avLst/>
              <a:gdLst>
                <a:gd name="T0" fmla="*/ 0 w 1718"/>
                <a:gd name="T1" fmla="*/ 0 h 72"/>
                <a:gd name="T2" fmla="*/ 1718 w 1718"/>
                <a:gd name="T3" fmla="*/ 0 h 72"/>
                <a:gd name="T4" fmla="*/ 1718 w 1718"/>
                <a:gd name="T5" fmla="*/ 72 h 72"/>
                <a:gd name="T6" fmla="*/ 0 w 171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8" h="72">
                  <a:moveTo>
                    <a:pt x="0" y="0"/>
                  </a:moveTo>
                  <a:lnTo>
                    <a:pt x="1718" y="0"/>
                  </a:lnTo>
                  <a:lnTo>
                    <a:pt x="1718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597" y="3023"/>
              <a:ext cx="573" cy="24"/>
            </a:xfrm>
            <a:custGeom>
              <a:avLst/>
              <a:gdLst>
                <a:gd name="T0" fmla="*/ 0 w 1718"/>
                <a:gd name="T1" fmla="*/ 0 h 72"/>
                <a:gd name="T2" fmla="*/ 1718 w 1718"/>
                <a:gd name="T3" fmla="*/ 72 h 72"/>
                <a:gd name="T4" fmla="*/ 0 w 1718"/>
                <a:gd name="T5" fmla="*/ 72 h 72"/>
                <a:gd name="T6" fmla="*/ 0 w 171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8" h="72">
                  <a:moveTo>
                    <a:pt x="0" y="0"/>
                  </a:moveTo>
                  <a:lnTo>
                    <a:pt x="1718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1597" y="3023"/>
              <a:ext cx="573" cy="24"/>
            </a:xfrm>
            <a:custGeom>
              <a:avLst/>
              <a:gdLst>
                <a:gd name="T0" fmla="*/ 0 w 1718"/>
                <a:gd name="T1" fmla="*/ 0 h 72"/>
                <a:gd name="T2" fmla="*/ 1718 w 1718"/>
                <a:gd name="T3" fmla="*/ 0 h 72"/>
                <a:gd name="T4" fmla="*/ 1718 w 1718"/>
                <a:gd name="T5" fmla="*/ 72 h 72"/>
                <a:gd name="T6" fmla="*/ 0 w 171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8" h="72">
                  <a:moveTo>
                    <a:pt x="0" y="0"/>
                  </a:moveTo>
                  <a:lnTo>
                    <a:pt x="1718" y="0"/>
                  </a:lnTo>
                  <a:lnTo>
                    <a:pt x="1718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1597" y="3023"/>
              <a:ext cx="573" cy="24"/>
            </a:xfrm>
            <a:prstGeom prst="rect">
              <a:avLst/>
            </a:prstGeom>
            <a:noFill/>
            <a:ln w="0">
              <a:solidFill>
                <a:srgbClr val="21283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2742" y="3023"/>
              <a:ext cx="573" cy="24"/>
            </a:xfrm>
            <a:prstGeom prst="rect">
              <a:avLst/>
            </a:prstGeom>
            <a:noFill/>
            <a:ln w="0">
              <a:solidFill>
                <a:srgbClr val="21283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299" y="1112"/>
              <a:ext cx="32" cy="16"/>
            </a:xfrm>
            <a:custGeom>
              <a:avLst/>
              <a:gdLst>
                <a:gd name="T0" fmla="*/ 47 w 94"/>
                <a:gd name="T1" fmla="*/ 46 h 46"/>
                <a:gd name="T2" fmla="*/ 0 w 94"/>
                <a:gd name="T3" fmla="*/ 46 h 46"/>
                <a:gd name="T4" fmla="*/ 2 w 94"/>
                <a:gd name="T5" fmla="*/ 34 h 46"/>
                <a:gd name="T6" fmla="*/ 7 w 94"/>
                <a:gd name="T7" fmla="*/ 22 h 46"/>
                <a:gd name="T8" fmla="*/ 14 w 94"/>
                <a:gd name="T9" fmla="*/ 14 h 46"/>
                <a:gd name="T10" fmla="*/ 24 w 94"/>
                <a:gd name="T11" fmla="*/ 6 h 46"/>
                <a:gd name="T12" fmla="*/ 34 w 94"/>
                <a:gd name="T13" fmla="*/ 1 h 46"/>
                <a:gd name="T14" fmla="*/ 47 w 94"/>
                <a:gd name="T15" fmla="*/ 0 h 46"/>
                <a:gd name="T16" fmla="*/ 60 w 94"/>
                <a:gd name="T17" fmla="*/ 1 h 46"/>
                <a:gd name="T18" fmla="*/ 71 w 94"/>
                <a:gd name="T19" fmla="*/ 6 h 46"/>
                <a:gd name="T20" fmla="*/ 80 w 94"/>
                <a:gd name="T21" fmla="*/ 14 h 46"/>
                <a:gd name="T22" fmla="*/ 88 w 94"/>
                <a:gd name="T23" fmla="*/ 22 h 46"/>
                <a:gd name="T24" fmla="*/ 93 w 94"/>
                <a:gd name="T25" fmla="*/ 34 h 46"/>
                <a:gd name="T26" fmla="*/ 94 w 94"/>
                <a:gd name="T27" fmla="*/ 46 h 46"/>
                <a:gd name="T28" fmla="*/ 47 w 94"/>
                <a:gd name="T2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6">
                  <a:moveTo>
                    <a:pt x="47" y="46"/>
                  </a:moveTo>
                  <a:lnTo>
                    <a:pt x="0" y="46"/>
                  </a:lnTo>
                  <a:lnTo>
                    <a:pt x="2" y="34"/>
                  </a:lnTo>
                  <a:lnTo>
                    <a:pt x="7" y="22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4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2"/>
                  </a:lnTo>
                  <a:lnTo>
                    <a:pt x="93" y="34"/>
                  </a:lnTo>
                  <a:lnTo>
                    <a:pt x="94" y="46"/>
                  </a:lnTo>
                  <a:lnTo>
                    <a:pt x="47" y="46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299" y="1112"/>
              <a:ext cx="32" cy="16"/>
            </a:xfrm>
            <a:custGeom>
              <a:avLst/>
              <a:gdLst>
                <a:gd name="T0" fmla="*/ 0 w 94"/>
                <a:gd name="T1" fmla="*/ 46 h 46"/>
                <a:gd name="T2" fmla="*/ 2 w 94"/>
                <a:gd name="T3" fmla="*/ 34 h 46"/>
                <a:gd name="T4" fmla="*/ 7 w 94"/>
                <a:gd name="T5" fmla="*/ 22 h 46"/>
                <a:gd name="T6" fmla="*/ 14 w 94"/>
                <a:gd name="T7" fmla="*/ 14 h 46"/>
                <a:gd name="T8" fmla="*/ 24 w 94"/>
                <a:gd name="T9" fmla="*/ 6 h 46"/>
                <a:gd name="T10" fmla="*/ 34 w 94"/>
                <a:gd name="T11" fmla="*/ 1 h 46"/>
                <a:gd name="T12" fmla="*/ 47 w 94"/>
                <a:gd name="T13" fmla="*/ 0 h 46"/>
                <a:gd name="T14" fmla="*/ 60 w 94"/>
                <a:gd name="T15" fmla="*/ 1 h 46"/>
                <a:gd name="T16" fmla="*/ 71 w 94"/>
                <a:gd name="T17" fmla="*/ 6 h 46"/>
                <a:gd name="T18" fmla="*/ 80 w 94"/>
                <a:gd name="T19" fmla="*/ 14 h 46"/>
                <a:gd name="T20" fmla="*/ 88 w 94"/>
                <a:gd name="T21" fmla="*/ 22 h 46"/>
                <a:gd name="T22" fmla="*/ 93 w 94"/>
                <a:gd name="T23" fmla="*/ 34 h 46"/>
                <a:gd name="T24" fmla="*/ 94 w 94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6">
                  <a:moveTo>
                    <a:pt x="0" y="46"/>
                  </a:moveTo>
                  <a:lnTo>
                    <a:pt x="2" y="34"/>
                  </a:lnTo>
                  <a:lnTo>
                    <a:pt x="7" y="22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4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2"/>
                  </a:lnTo>
                  <a:lnTo>
                    <a:pt x="93" y="34"/>
                  </a:lnTo>
                  <a:lnTo>
                    <a:pt x="94" y="46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299" y="1128"/>
              <a:ext cx="32" cy="4427"/>
            </a:xfrm>
            <a:custGeom>
              <a:avLst/>
              <a:gdLst>
                <a:gd name="T0" fmla="*/ 94 w 94"/>
                <a:gd name="T1" fmla="*/ 0 h 13283"/>
                <a:gd name="T2" fmla="*/ 47 w 94"/>
                <a:gd name="T3" fmla="*/ 0 h 13283"/>
                <a:gd name="T4" fmla="*/ 0 w 94"/>
                <a:gd name="T5" fmla="*/ 0 h 13283"/>
                <a:gd name="T6" fmla="*/ 0 w 94"/>
                <a:gd name="T7" fmla="*/ 13283 h 13283"/>
                <a:gd name="T8" fmla="*/ 47 w 94"/>
                <a:gd name="T9" fmla="*/ 13283 h 13283"/>
                <a:gd name="T10" fmla="*/ 94 w 94"/>
                <a:gd name="T11" fmla="*/ 13283 h 13283"/>
                <a:gd name="T12" fmla="*/ 94 w 94"/>
                <a:gd name="T13" fmla="*/ 0 h 13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3283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13283"/>
                  </a:lnTo>
                  <a:lnTo>
                    <a:pt x="47" y="13283"/>
                  </a:lnTo>
                  <a:lnTo>
                    <a:pt x="94" y="1328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4" name="Freeform 33"/>
            <p:cNvSpPr>
              <a:spLocks/>
            </p:cNvSpPr>
            <p:nvPr/>
          </p:nvSpPr>
          <p:spPr bwMode="auto">
            <a:xfrm>
              <a:off x="3299" y="1128"/>
              <a:ext cx="32" cy="4427"/>
            </a:xfrm>
            <a:custGeom>
              <a:avLst/>
              <a:gdLst>
                <a:gd name="T0" fmla="*/ 94 w 94"/>
                <a:gd name="T1" fmla="*/ 0 h 13283"/>
                <a:gd name="T2" fmla="*/ 47 w 94"/>
                <a:gd name="T3" fmla="*/ 0 h 13283"/>
                <a:gd name="T4" fmla="*/ 0 w 94"/>
                <a:gd name="T5" fmla="*/ 0 h 13283"/>
                <a:gd name="T6" fmla="*/ 0 w 94"/>
                <a:gd name="T7" fmla="*/ 13283 h 13283"/>
                <a:gd name="T8" fmla="*/ 47 w 94"/>
                <a:gd name="T9" fmla="*/ 13283 h 13283"/>
                <a:gd name="T10" fmla="*/ 94 w 94"/>
                <a:gd name="T11" fmla="*/ 13283 h 13283"/>
                <a:gd name="T12" fmla="*/ 94 w 94"/>
                <a:gd name="T13" fmla="*/ 0 h 13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3283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13283"/>
                  </a:lnTo>
                  <a:lnTo>
                    <a:pt x="47" y="13283"/>
                  </a:lnTo>
                  <a:lnTo>
                    <a:pt x="94" y="13283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5" name="Freeform 34"/>
            <p:cNvSpPr>
              <a:spLocks/>
            </p:cNvSpPr>
            <p:nvPr/>
          </p:nvSpPr>
          <p:spPr bwMode="auto">
            <a:xfrm>
              <a:off x="3299" y="5555"/>
              <a:ext cx="32" cy="16"/>
            </a:xfrm>
            <a:custGeom>
              <a:avLst/>
              <a:gdLst>
                <a:gd name="T0" fmla="*/ 47 w 94"/>
                <a:gd name="T1" fmla="*/ 0 h 47"/>
                <a:gd name="T2" fmla="*/ 94 w 94"/>
                <a:gd name="T3" fmla="*/ 0 h 47"/>
                <a:gd name="T4" fmla="*/ 93 w 94"/>
                <a:gd name="T5" fmla="*/ 13 h 47"/>
                <a:gd name="T6" fmla="*/ 88 w 94"/>
                <a:gd name="T7" fmla="*/ 23 h 47"/>
                <a:gd name="T8" fmla="*/ 80 w 94"/>
                <a:gd name="T9" fmla="*/ 33 h 47"/>
                <a:gd name="T10" fmla="*/ 71 w 94"/>
                <a:gd name="T11" fmla="*/ 41 h 47"/>
                <a:gd name="T12" fmla="*/ 60 w 94"/>
                <a:gd name="T13" fmla="*/ 46 h 47"/>
                <a:gd name="T14" fmla="*/ 47 w 94"/>
                <a:gd name="T15" fmla="*/ 47 h 47"/>
                <a:gd name="T16" fmla="*/ 34 w 94"/>
                <a:gd name="T17" fmla="*/ 46 h 47"/>
                <a:gd name="T18" fmla="*/ 24 w 94"/>
                <a:gd name="T19" fmla="*/ 41 h 47"/>
                <a:gd name="T20" fmla="*/ 14 w 94"/>
                <a:gd name="T21" fmla="*/ 33 h 47"/>
                <a:gd name="T22" fmla="*/ 7 w 94"/>
                <a:gd name="T23" fmla="*/ 23 h 47"/>
                <a:gd name="T24" fmla="*/ 2 w 94"/>
                <a:gd name="T25" fmla="*/ 13 h 47"/>
                <a:gd name="T26" fmla="*/ 0 w 94"/>
                <a:gd name="T27" fmla="*/ 0 h 47"/>
                <a:gd name="T28" fmla="*/ 47 w 94"/>
                <a:gd name="T2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0"/>
                  </a:moveTo>
                  <a:lnTo>
                    <a:pt x="94" y="0"/>
                  </a:lnTo>
                  <a:lnTo>
                    <a:pt x="93" y="13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1"/>
                  </a:lnTo>
                  <a:lnTo>
                    <a:pt x="60" y="46"/>
                  </a:lnTo>
                  <a:lnTo>
                    <a:pt x="47" y="47"/>
                  </a:lnTo>
                  <a:lnTo>
                    <a:pt x="34" y="46"/>
                  </a:lnTo>
                  <a:lnTo>
                    <a:pt x="24" y="41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3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35"/>
            <p:cNvSpPr>
              <a:spLocks/>
            </p:cNvSpPr>
            <p:nvPr/>
          </p:nvSpPr>
          <p:spPr bwMode="auto">
            <a:xfrm>
              <a:off x="3299" y="5555"/>
              <a:ext cx="32" cy="16"/>
            </a:xfrm>
            <a:custGeom>
              <a:avLst/>
              <a:gdLst>
                <a:gd name="T0" fmla="*/ 94 w 94"/>
                <a:gd name="T1" fmla="*/ 0 h 47"/>
                <a:gd name="T2" fmla="*/ 93 w 94"/>
                <a:gd name="T3" fmla="*/ 13 h 47"/>
                <a:gd name="T4" fmla="*/ 88 w 94"/>
                <a:gd name="T5" fmla="*/ 23 h 47"/>
                <a:gd name="T6" fmla="*/ 80 w 94"/>
                <a:gd name="T7" fmla="*/ 33 h 47"/>
                <a:gd name="T8" fmla="*/ 71 w 94"/>
                <a:gd name="T9" fmla="*/ 41 h 47"/>
                <a:gd name="T10" fmla="*/ 60 w 94"/>
                <a:gd name="T11" fmla="*/ 46 h 47"/>
                <a:gd name="T12" fmla="*/ 47 w 94"/>
                <a:gd name="T13" fmla="*/ 47 h 47"/>
                <a:gd name="T14" fmla="*/ 34 w 94"/>
                <a:gd name="T15" fmla="*/ 46 h 47"/>
                <a:gd name="T16" fmla="*/ 24 w 94"/>
                <a:gd name="T17" fmla="*/ 41 h 47"/>
                <a:gd name="T18" fmla="*/ 14 w 94"/>
                <a:gd name="T19" fmla="*/ 33 h 47"/>
                <a:gd name="T20" fmla="*/ 7 w 94"/>
                <a:gd name="T21" fmla="*/ 23 h 47"/>
                <a:gd name="T22" fmla="*/ 2 w 94"/>
                <a:gd name="T23" fmla="*/ 13 h 47"/>
                <a:gd name="T24" fmla="*/ 0 w 94"/>
                <a:gd name="T2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94" y="0"/>
                  </a:moveTo>
                  <a:lnTo>
                    <a:pt x="93" y="13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1"/>
                  </a:lnTo>
                  <a:lnTo>
                    <a:pt x="60" y="46"/>
                  </a:lnTo>
                  <a:lnTo>
                    <a:pt x="47" y="47"/>
                  </a:lnTo>
                  <a:lnTo>
                    <a:pt x="34" y="46"/>
                  </a:lnTo>
                  <a:lnTo>
                    <a:pt x="24" y="41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36"/>
            <p:cNvSpPr>
              <a:spLocks/>
            </p:cNvSpPr>
            <p:nvPr/>
          </p:nvSpPr>
          <p:spPr bwMode="auto">
            <a:xfrm>
              <a:off x="3315" y="5540"/>
              <a:ext cx="16" cy="31"/>
            </a:xfrm>
            <a:custGeom>
              <a:avLst/>
              <a:gdLst>
                <a:gd name="T0" fmla="*/ 0 w 47"/>
                <a:gd name="T1" fmla="*/ 47 h 94"/>
                <a:gd name="T2" fmla="*/ 0 w 47"/>
                <a:gd name="T3" fmla="*/ 0 h 94"/>
                <a:gd name="T4" fmla="*/ 13 w 47"/>
                <a:gd name="T5" fmla="*/ 2 h 94"/>
                <a:gd name="T6" fmla="*/ 24 w 47"/>
                <a:gd name="T7" fmla="*/ 7 h 94"/>
                <a:gd name="T8" fmla="*/ 33 w 47"/>
                <a:gd name="T9" fmla="*/ 14 h 94"/>
                <a:gd name="T10" fmla="*/ 41 w 47"/>
                <a:gd name="T11" fmla="*/ 23 h 94"/>
                <a:gd name="T12" fmla="*/ 46 w 47"/>
                <a:gd name="T13" fmla="*/ 35 h 94"/>
                <a:gd name="T14" fmla="*/ 47 w 47"/>
                <a:gd name="T15" fmla="*/ 47 h 94"/>
                <a:gd name="T16" fmla="*/ 46 w 47"/>
                <a:gd name="T17" fmla="*/ 60 h 94"/>
                <a:gd name="T18" fmla="*/ 41 w 47"/>
                <a:gd name="T19" fmla="*/ 70 h 94"/>
                <a:gd name="T20" fmla="*/ 33 w 47"/>
                <a:gd name="T21" fmla="*/ 80 h 94"/>
                <a:gd name="T22" fmla="*/ 24 w 47"/>
                <a:gd name="T23" fmla="*/ 88 h 94"/>
                <a:gd name="T24" fmla="*/ 13 w 47"/>
                <a:gd name="T25" fmla="*/ 93 h 94"/>
                <a:gd name="T26" fmla="*/ 0 w 47"/>
                <a:gd name="T27" fmla="*/ 94 h 94"/>
                <a:gd name="T28" fmla="*/ 0 w 47"/>
                <a:gd name="T29" fmla="*/ 4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94">
                  <a:moveTo>
                    <a:pt x="0" y="47"/>
                  </a:moveTo>
                  <a:lnTo>
                    <a:pt x="0" y="0"/>
                  </a:lnTo>
                  <a:lnTo>
                    <a:pt x="13" y="2"/>
                  </a:lnTo>
                  <a:lnTo>
                    <a:pt x="24" y="7"/>
                  </a:lnTo>
                  <a:lnTo>
                    <a:pt x="33" y="14"/>
                  </a:lnTo>
                  <a:lnTo>
                    <a:pt x="41" y="23"/>
                  </a:lnTo>
                  <a:lnTo>
                    <a:pt x="46" y="35"/>
                  </a:lnTo>
                  <a:lnTo>
                    <a:pt x="47" y="47"/>
                  </a:lnTo>
                  <a:lnTo>
                    <a:pt x="46" y="60"/>
                  </a:lnTo>
                  <a:lnTo>
                    <a:pt x="41" y="70"/>
                  </a:lnTo>
                  <a:lnTo>
                    <a:pt x="33" y="80"/>
                  </a:lnTo>
                  <a:lnTo>
                    <a:pt x="24" y="88"/>
                  </a:lnTo>
                  <a:lnTo>
                    <a:pt x="13" y="93"/>
                  </a:lnTo>
                  <a:lnTo>
                    <a:pt x="0" y="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>
              <a:off x="3315" y="5540"/>
              <a:ext cx="16" cy="31"/>
            </a:xfrm>
            <a:custGeom>
              <a:avLst/>
              <a:gdLst>
                <a:gd name="T0" fmla="*/ 0 w 47"/>
                <a:gd name="T1" fmla="*/ 0 h 94"/>
                <a:gd name="T2" fmla="*/ 13 w 47"/>
                <a:gd name="T3" fmla="*/ 2 h 94"/>
                <a:gd name="T4" fmla="*/ 24 w 47"/>
                <a:gd name="T5" fmla="*/ 7 h 94"/>
                <a:gd name="T6" fmla="*/ 33 w 47"/>
                <a:gd name="T7" fmla="*/ 14 h 94"/>
                <a:gd name="T8" fmla="*/ 41 w 47"/>
                <a:gd name="T9" fmla="*/ 23 h 94"/>
                <a:gd name="T10" fmla="*/ 46 w 47"/>
                <a:gd name="T11" fmla="*/ 35 h 94"/>
                <a:gd name="T12" fmla="*/ 47 w 47"/>
                <a:gd name="T13" fmla="*/ 47 h 94"/>
                <a:gd name="T14" fmla="*/ 46 w 47"/>
                <a:gd name="T15" fmla="*/ 60 h 94"/>
                <a:gd name="T16" fmla="*/ 41 w 47"/>
                <a:gd name="T17" fmla="*/ 70 h 94"/>
                <a:gd name="T18" fmla="*/ 33 w 47"/>
                <a:gd name="T19" fmla="*/ 80 h 94"/>
                <a:gd name="T20" fmla="*/ 24 w 47"/>
                <a:gd name="T21" fmla="*/ 88 h 94"/>
                <a:gd name="T22" fmla="*/ 13 w 47"/>
                <a:gd name="T23" fmla="*/ 93 h 94"/>
                <a:gd name="T24" fmla="*/ 0 w 47"/>
                <a:gd name="T2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94">
                  <a:moveTo>
                    <a:pt x="0" y="0"/>
                  </a:moveTo>
                  <a:lnTo>
                    <a:pt x="13" y="2"/>
                  </a:lnTo>
                  <a:lnTo>
                    <a:pt x="24" y="7"/>
                  </a:lnTo>
                  <a:lnTo>
                    <a:pt x="33" y="14"/>
                  </a:lnTo>
                  <a:lnTo>
                    <a:pt x="41" y="23"/>
                  </a:lnTo>
                  <a:lnTo>
                    <a:pt x="46" y="35"/>
                  </a:lnTo>
                  <a:lnTo>
                    <a:pt x="47" y="47"/>
                  </a:lnTo>
                  <a:lnTo>
                    <a:pt x="46" y="60"/>
                  </a:lnTo>
                  <a:lnTo>
                    <a:pt x="41" y="70"/>
                  </a:lnTo>
                  <a:lnTo>
                    <a:pt x="33" y="80"/>
                  </a:lnTo>
                  <a:lnTo>
                    <a:pt x="24" y="88"/>
                  </a:lnTo>
                  <a:lnTo>
                    <a:pt x="13" y="93"/>
                  </a:lnTo>
                  <a:lnTo>
                    <a:pt x="0" y="94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38"/>
            <p:cNvSpPr>
              <a:spLocks/>
            </p:cNvSpPr>
            <p:nvPr/>
          </p:nvSpPr>
          <p:spPr bwMode="auto">
            <a:xfrm>
              <a:off x="1025" y="5540"/>
              <a:ext cx="2290" cy="31"/>
            </a:xfrm>
            <a:custGeom>
              <a:avLst/>
              <a:gdLst>
                <a:gd name="T0" fmla="*/ 6870 w 6870"/>
                <a:gd name="T1" fmla="*/ 94 h 94"/>
                <a:gd name="T2" fmla="*/ 6870 w 6870"/>
                <a:gd name="T3" fmla="*/ 47 h 94"/>
                <a:gd name="T4" fmla="*/ 6870 w 6870"/>
                <a:gd name="T5" fmla="*/ 0 h 94"/>
                <a:gd name="T6" fmla="*/ 0 w 6870"/>
                <a:gd name="T7" fmla="*/ 0 h 94"/>
                <a:gd name="T8" fmla="*/ 0 w 6870"/>
                <a:gd name="T9" fmla="*/ 47 h 94"/>
                <a:gd name="T10" fmla="*/ 0 w 6870"/>
                <a:gd name="T11" fmla="*/ 94 h 94"/>
                <a:gd name="T12" fmla="*/ 6870 w 6870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70" h="94">
                  <a:moveTo>
                    <a:pt x="6870" y="94"/>
                  </a:moveTo>
                  <a:lnTo>
                    <a:pt x="6870" y="47"/>
                  </a:lnTo>
                  <a:lnTo>
                    <a:pt x="6870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0" y="94"/>
                  </a:lnTo>
                  <a:lnTo>
                    <a:pt x="6870" y="94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39"/>
            <p:cNvSpPr>
              <a:spLocks/>
            </p:cNvSpPr>
            <p:nvPr/>
          </p:nvSpPr>
          <p:spPr bwMode="auto">
            <a:xfrm>
              <a:off x="1025" y="5540"/>
              <a:ext cx="2290" cy="31"/>
            </a:xfrm>
            <a:custGeom>
              <a:avLst/>
              <a:gdLst>
                <a:gd name="T0" fmla="*/ 6870 w 6870"/>
                <a:gd name="T1" fmla="*/ 94 h 94"/>
                <a:gd name="T2" fmla="*/ 6870 w 6870"/>
                <a:gd name="T3" fmla="*/ 47 h 94"/>
                <a:gd name="T4" fmla="*/ 6870 w 6870"/>
                <a:gd name="T5" fmla="*/ 0 h 94"/>
                <a:gd name="T6" fmla="*/ 0 w 6870"/>
                <a:gd name="T7" fmla="*/ 0 h 94"/>
                <a:gd name="T8" fmla="*/ 0 w 6870"/>
                <a:gd name="T9" fmla="*/ 47 h 94"/>
                <a:gd name="T10" fmla="*/ 0 w 6870"/>
                <a:gd name="T11" fmla="*/ 94 h 94"/>
                <a:gd name="T12" fmla="*/ 6870 w 6870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70" h="94">
                  <a:moveTo>
                    <a:pt x="6870" y="94"/>
                  </a:moveTo>
                  <a:lnTo>
                    <a:pt x="6870" y="47"/>
                  </a:lnTo>
                  <a:lnTo>
                    <a:pt x="6870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0" y="94"/>
                  </a:lnTo>
                  <a:lnTo>
                    <a:pt x="6870" y="94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40"/>
            <p:cNvSpPr>
              <a:spLocks/>
            </p:cNvSpPr>
            <p:nvPr/>
          </p:nvSpPr>
          <p:spPr bwMode="auto">
            <a:xfrm>
              <a:off x="1009" y="5540"/>
              <a:ext cx="16" cy="31"/>
            </a:xfrm>
            <a:custGeom>
              <a:avLst/>
              <a:gdLst>
                <a:gd name="T0" fmla="*/ 47 w 47"/>
                <a:gd name="T1" fmla="*/ 47 h 94"/>
                <a:gd name="T2" fmla="*/ 47 w 47"/>
                <a:gd name="T3" fmla="*/ 94 h 94"/>
                <a:gd name="T4" fmla="*/ 35 w 47"/>
                <a:gd name="T5" fmla="*/ 93 h 94"/>
                <a:gd name="T6" fmla="*/ 24 w 47"/>
                <a:gd name="T7" fmla="*/ 88 h 94"/>
                <a:gd name="T8" fmla="*/ 14 w 47"/>
                <a:gd name="T9" fmla="*/ 80 h 94"/>
                <a:gd name="T10" fmla="*/ 7 w 47"/>
                <a:gd name="T11" fmla="*/ 70 h 94"/>
                <a:gd name="T12" fmla="*/ 2 w 47"/>
                <a:gd name="T13" fmla="*/ 60 h 94"/>
                <a:gd name="T14" fmla="*/ 0 w 47"/>
                <a:gd name="T15" fmla="*/ 47 h 94"/>
                <a:gd name="T16" fmla="*/ 2 w 47"/>
                <a:gd name="T17" fmla="*/ 35 h 94"/>
                <a:gd name="T18" fmla="*/ 7 w 47"/>
                <a:gd name="T19" fmla="*/ 23 h 94"/>
                <a:gd name="T20" fmla="*/ 14 w 47"/>
                <a:gd name="T21" fmla="*/ 14 h 94"/>
                <a:gd name="T22" fmla="*/ 24 w 47"/>
                <a:gd name="T23" fmla="*/ 7 h 94"/>
                <a:gd name="T24" fmla="*/ 35 w 47"/>
                <a:gd name="T25" fmla="*/ 2 h 94"/>
                <a:gd name="T26" fmla="*/ 47 w 47"/>
                <a:gd name="T27" fmla="*/ 0 h 94"/>
                <a:gd name="T28" fmla="*/ 47 w 47"/>
                <a:gd name="T29" fmla="*/ 4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94">
                  <a:moveTo>
                    <a:pt x="47" y="47"/>
                  </a:moveTo>
                  <a:lnTo>
                    <a:pt x="47" y="94"/>
                  </a:lnTo>
                  <a:lnTo>
                    <a:pt x="35" y="93"/>
                  </a:lnTo>
                  <a:lnTo>
                    <a:pt x="24" y="88"/>
                  </a:lnTo>
                  <a:lnTo>
                    <a:pt x="14" y="80"/>
                  </a:lnTo>
                  <a:lnTo>
                    <a:pt x="7" y="70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2" y="35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7"/>
                  </a:lnTo>
                  <a:lnTo>
                    <a:pt x="35" y="2"/>
                  </a:lnTo>
                  <a:lnTo>
                    <a:pt x="47" y="0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1009" y="5540"/>
              <a:ext cx="16" cy="31"/>
            </a:xfrm>
            <a:custGeom>
              <a:avLst/>
              <a:gdLst>
                <a:gd name="T0" fmla="*/ 47 w 47"/>
                <a:gd name="T1" fmla="*/ 94 h 94"/>
                <a:gd name="T2" fmla="*/ 35 w 47"/>
                <a:gd name="T3" fmla="*/ 93 h 94"/>
                <a:gd name="T4" fmla="*/ 24 w 47"/>
                <a:gd name="T5" fmla="*/ 88 h 94"/>
                <a:gd name="T6" fmla="*/ 14 w 47"/>
                <a:gd name="T7" fmla="*/ 80 h 94"/>
                <a:gd name="T8" fmla="*/ 7 w 47"/>
                <a:gd name="T9" fmla="*/ 70 h 94"/>
                <a:gd name="T10" fmla="*/ 2 w 47"/>
                <a:gd name="T11" fmla="*/ 60 h 94"/>
                <a:gd name="T12" fmla="*/ 0 w 47"/>
                <a:gd name="T13" fmla="*/ 47 h 94"/>
                <a:gd name="T14" fmla="*/ 2 w 47"/>
                <a:gd name="T15" fmla="*/ 35 h 94"/>
                <a:gd name="T16" fmla="*/ 7 w 47"/>
                <a:gd name="T17" fmla="*/ 23 h 94"/>
                <a:gd name="T18" fmla="*/ 14 w 47"/>
                <a:gd name="T19" fmla="*/ 14 h 94"/>
                <a:gd name="T20" fmla="*/ 24 w 47"/>
                <a:gd name="T21" fmla="*/ 7 h 94"/>
                <a:gd name="T22" fmla="*/ 35 w 47"/>
                <a:gd name="T23" fmla="*/ 2 h 94"/>
                <a:gd name="T24" fmla="*/ 47 w 47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94">
                  <a:moveTo>
                    <a:pt x="47" y="94"/>
                  </a:moveTo>
                  <a:lnTo>
                    <a:pt x="35" y="93"/>
                  </a:lnTo>
                  <a:lnTo>
                    <a:pt x="24" y="88"/>
                  </a:lnTo>
                  <a:lnTo>
                    <a:pt x="14" y="80"/>
                  </a:lnTo>
                  <a:lnTo>
                    <a:pt x="7" y="70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2" y="35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7"/>
                  </a:lnTo>
                  <a:lnTo>
                    <a:pt x="35" y="2"/>
                  </a:lnTo>
                  <a:lnTo>
                    <a:pt x="47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Line 42"/>
            <p:cNvSpPr>
              <a:spLocks noChangeShapeType="1"/>
            </p:cNvSpPr>
            <p:nvPr/>
          </p:nvSpPr>
          <p:spPr bwMode="auto">
            <a:xfrm flipH="1">
              <a:off x="1025" y="5495"/>
              <a:ext cx="482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Line 43"/>
            <p:cNvSpPr>
              <a:spLocks noChangeShapeType="1"/>
            </p:cNvSpPr>
            <p:nvPr/>
          </p:nvSpPr>
          <p:spPr bwMode="auto">
            <a:xfrm flipH="1">
              <a:off x="1025" y="3023"/>
              <a:ext cx="2290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Line 44"/>
            <p:cNvSpPr>
              <a:spLocks noChangeShapeType="1"/>
            </p:cNvSpPr>
            <p:nvPr/>
          </p:nvSpPr>
          <p:spPr bwMode="auto">
            <a:xfrm flipH="1">
              <a:off x="1025" y="3047"/>
              <a:ext cx="2290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Line 45"/>
            <p:cNvSpPr>
              <a:spLocks noChangeShapeType="1"/>
            </p:cNvSpPr>
            <p:nvPr/>
          </p:nvSpPr>
          <p:spPr bwMode="auto">
            <a:xfrm flipH="1">
              <a:off x="2556" y="3107"/>
              <a:ext cx="602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Line 46"/>
            <p:cNvSpPr>
              <a:spLocks noChangeShapeType="1"/>
            </p:cNvSpPr>
            <p:nvPr/>
          </p:nvSpPr>
          <p:spPr bwMode="auto">
            <a:xfrm flipH="1">
              <a:off x="1025" y="3107"/>
              <a:ext cx="482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Line 47"/>
            <p:cNvSpPr>
              <a:spLocks noChangeShapeType="1"/>
            </p:cNvSpPr>
            <p:nvPr/>
          </p:nvSpPr>
          <p:spPr bwMode="auto">
            <a:xfrm flipH="1">
              <a:off x="1025" y="2987"/>
              <a:ext cx="482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Line 48"/>
            <p:cNvSpPr>
              <a:spLocks noChangeShapeType="1"/>
            </p:cNvSpPr>
            <p:nvPr/>
          </p:nvSpPr>
          <p:spPr bwMode="auto">
            <a:xfrm>
              <a:off x="3315" y="1334"/>
              <a:ext cx="60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49"/>
            <p:cNvSpPr>
              <a:spLocks/>
            </p:cNvSpPr>
            <p:nvPr/>
          </p:nvSpPr>
          <p:spPr bwMode="auto">
            <a:xfrm>
              <a:off x="3360" y="1319"/>
              <a:ext cx="31" cy="15"/>
            </a:xfrm>
            <a:custGeom>
              <a:avLst/>
              <a:gdLst>
                <a:gd name="T0" fmla="*/ 47 w 94"/>
                <a:gd name="T1" fmla="*/ 47 h 47"/>
                <a:gd name="T2" fmla="*/ 0 w 94"/>
                <a:gd name="T3" fmla="*/ 47 h 47"/>
                <a:gd name="T4" fmla="*/ 1 w 94"/>
                <a:gd name="T5" fmla="*/ 35 h 47"/>
                <a:gd name="T6" fmla="*/ 7 w 94"/>
                <a:gd name="T7" fmla="*/ 23 h 47"/>
                <a:gd name="T8" fmla="*/ 14 w 94"/>
                <a:gd name="T9" fmla="*/ 14 h 47"/>
                <a:gd name="T10" fmla="*/ 24 w 94"/>
                <a:gd name="T11" fmla="*/ 7 h 47"/>
                <a:gd name="T12" fmla="*/ 34 w 94"/>
                <a:gd name="T13" fmla="*/ 2 h 47"/>
                <a:gd name="T14" fmla="*/ 47 w 94"/>
                <a:gd name="T15" fmla="*/ 0 h 47"/>
                <a:gd name="T16" fmla="*/ 60 w 94"/>
                <a:gd name="T17" fmla="*/ 2 h 47"/>
                <a:gd name="T18" fmla="*/ 71 w 94"/>
                <a:gd name="T19" fmla="*/ 7 h 47"/>
                <a:gd name="T20" fmla="*/ 80 w 94"/>
                <a:gd name="T21" fmla="*/ 14 h 47"/>
                <a:gd name="T22" fmla="*/ 87 w 94"/>
                <a:gd name="T23" fmla="*/ 23 h 47"/>
                <a:gd name="T24" fmla="*/ 93 w 94"/>
                <a:gd name="T25" fmla="*/ 35 h 47"/>
                <a:gd name="T26" fmla="*/ 94 w 94"/>
                <a:gd name="T27" fmla="*/ 47 h 47"/>
                <a:gd name="T28" fmla="*/ 47 w 94"/>
                <a:gd name="T2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47"/>
                  </a:moveTo>
                  <a:lnTo>
                    <a:pt x="0" y="47"/>
                  </a:lnTo>
                  <a:lnTo>
                    <a:pt x="1" y="35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7"/>
                  </a:lnTo>
                  <a:lnTo>
                    <a:pt x="34" y="2"/>
                  </a:lnTo>
                  <a:lnTo>
                    <a:pt x="47" y="0"/>
                  </a:lnTo>
                  <a:lnTo>
                    <a:pt x="60" y="2"/>
                  </a:lnTo>
                  <a:lnTo>
                    <a:pt x="71" y="7"/>
                  </a:lnTo>
                  <a:lnTo>
                    <a:pt x="80" y="14"/>
                  </a:lnTo>
                  <a:lnTo>
                    <a:pt x="87" y="23"/>
                  </a:lnTo>
                  <a:lnTo>
                    <a:pt x="93" y="35"/>
                  </a:lnTo>
                  <a:lnTo>
                    <a:pt x="94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50"/>
            <p:cNvSpPr>
              <a:spLocks/>
            </p:cNvSpPr>
            <p:nvPr/>
          </p:nvSpPr>
          <p:spPr bwMode="auto">
            <a:xfrm>
              <a:off x="3360" y="1319"/>
              <a:ext cx="31" cy="15"/>
            </a:xfrm>
            <a:custGeom>
              <a:avLst/>
              <a:gdLst>
                <a:gd name="T0" fmla="*/ 0 w 94"/>
                <a:gd name="T1" fmla="*/ 47 h 47"/>
                <a:gd name="T2" fmla="*/ 1 w 94"/>
                <a:gd name="T3" fmla="*/ 35 h 47"/>
                <a:gd name="T4" fmla="*/ 7 w 94"/>
                <a:gd name="T5" fmla="*/ 23 h 47"/>
                <a:gd name="T6" fmla="*/ 14 w 94"/>
                <a:gd name="T7" fmla="*/ 14 h 47"/>
                <a:gd name="T8" fmla="*/ 24 w 94"/>
                <a:gd name="T9" fmla="*/ 7 h 47"/>
                <a:gd name="T10" fmla="*/ 34 w 94"/>
                <a:gd name="T11" fmla="*/ 2 h 47"/>
                <a:gd name="T12" fmla="*/ 47 w 94"/>
                <a:gd name="T13" fmla="*/ 0 h 47"/>
                <a:gd name="T14" fmla="*/ 60 w 94"/>
                <a:gd name="T15" fmla="*/ 2 h 47"/>
                <a:gd name="T16" fmla="*/ 71 w 94"/>
                <a:gd name="T17" fmla="*/ 7 h 47"/>
                <a:gd name="T18" fmla="*/ 80 w 94"/>
                <a:gd name="T19" fmla="*/ 14 h 47"/>
                <a:gd name="T20" fmla="*/ 87 w 94"/>
                <a:gd name="T21" fmla="*/ 23 h 47"/>
                <a:gd name="T22" fmla="*/ 93 w 94"/>
                <a:gd name="T23" fmla="*/ 35 h 47"/>
                <a:gd name="T24" fmla="*/ 94 w 94"/>
                <a:gd name="T2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0" y="47"/>
                  </a:moveTo>
                  <a:lnTo>
                    <a:pt x="1" y="35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7"/>
                  </a:lnTo>
                  <a:lnTo>
                    <a:pt x="34" y="2"/>
                  </a:lnTo>
                  <a:lnTo>
                    <a:pt x="47" y="0"/>
                  </a:lnTo>
                  <a:lnTo>
                    <a:pt x="60" y="2"/>
                  </a:lnTo>
                  <a:lnTo>
                    <a:pt x="71" y="7"/>
                  </a:lnTo>
                  <a:lnTo>
                    <a:pt x="80" y="14"/>
                  </a:lnTo>
                  <a:lnTo>
                    <a:pt x="87" y="23"/>
                  </a:lnTo>
                  <a:lnTo>
                    <a:pt x="93" y="35"/>
                  </a:lnTo>
                  <a:lnTo>
                    <a:pt x="94" y="4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51"/>
            <p:cNvSpPr>
              <a:spLocks/>
            </p:cNvSpPr>
            <p:nvPr/>
          </p:nvSpPr>
          <p:spPr bwMode="auto">
            <a:xfrm>
              <a:off x="3360" y="1334"/>
              <a:ext cx="31" cy="1689"/>
            </a:xfrm>
            <a:custGeom>
              <a:avLst/>
              <a:gdLst>
                <a:gd name="T0" fmla="*/ 94 w 94"/>
                <a:gd name="T1" fmla="*/ 0 h 5066"/>
                <a:gd name="T2" fmla="*/ 47 w 94"/>
                <a:gd name="T3" fmla="*/ 0 h 5066"/>
                <a:gd name="T4" fmla="*/ 0 w 94"/>
                <a:gd name="T5" fmla="*/ 0 h 5066"/>
                <a:gd name="T6" fmla="*/ 0 w 94"/>
                <a:gd name="T7" fmla="*/ 5066 h 5066"/>
                <a:gd name="T8" fmla="*/ 47 w 94"/>
                <a:gd name="T9" fmla="*/ 5066 h 5066"/>
                <a:gd name="T10" fmla="*/ 94 w 94"/>
                <a:gd name="T11" fmla="*/ 5066 h 5066"/>
                <a:gd name="T12" fmla="*/ 94 w 94"/>
                <a:gd name="T13" fmla="*/ 0 h 5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5066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5066"/>
                  </a:lnTo>
                  <a:lnTo>
                    <a:pt x="47" y="5066"/>
                  </a:lnTo>
                  <a:lnTo>
                    <a:pt x="94" y="506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52"/>
            <p:cNvSpPr>
              <a:spLocks/>
            </p:cNvSpPr>
            <p:nvPr/>
          </p:nvSpPr>
          <p:spPr bwMode="auto">
            <a:xfrm>
              <a:off x="3360" y="1334"/>
              <a:ext cx="31" cy="1689"/>
            </a:xfrm>
            <a:custGeom>
              <a:avLst/>
              <a:gdLst>
                <a:gd name="T0" fmla="*/ 94 w 94"/>
                <a:gd name="T1" fmla="*/ 0 h 5066"/>
                <a:gd name="T2" fmla="*/ 47 w 94"/>
                <a:gd name="T3" fmla="*/ 0 h 5066"/>
                <a:gd name="T4" fmla="*/ 0 w 94"/>
                <a:gd name="T5" fmla="*/ 0 h 5066"/>
                <a:gd name="T6" fmla="*/ 0 w 94"/>
                <a:gd name="T7" fmla="*/ 5066 h 5066"/>
                <a:gd name="T8" fmla="*/ 47 w 94"/>
                <a:gd name="T9" fmla="*/ 5066 h 5066"/>
                <a:gd name="T10" fmla="*/ 94 w 94"/>
                <a:gd name="T11" fmla="*/ 5066 h 5066"/>
                <a:gd name="T12" fmla="*/ 94 w 94"/>
                <a:gd name="T13" fmla="*/ 0 h 5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5066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5066"/>
                  </a:lnTo>
                  <a:lnTo>
                    <a:pt x="47" y="5066"/>
                  </a:lnTo>
                  <a:lnTo>
                    <a:pt x="94" y="5066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53"/>
            <p:cNvSpPr>
              <a:spLocks/>
            </p:cNvSpPr>
            <p:nvPr/>
          </p:nvSpPr>
          <p:spPr bwMode="auto">
            <a:xfrm>
              <a:off x="3360" y="3023"/>
              <a:ext cx="31" cy="16"/>
            </a:xfrm>
            <a:custGeom>
              <a:avLst/>
              <a:gdLst>
                <a:gd name="T0" fmla="*/ 47 w 94"/>
                <a:gd name="T1" fmla="*/ 0 h 47"/>
                <a:gd name="T2" fmla="*/ 94 w 94"/>
                <a:gd name="T3" fmla="*/ 0 h 47"/>
                <a:gd name="T4" fmla="*/ 93 w 94"/>
                <a:gd name="T5" fmla="*/ 13 h 47"/>
                <a:gd name="T6" fmla="*/ 87 w 94"/>
                <a:gd name="T7" fmla="*/ 23 h 47"/>
                <a:gd name="T8" fmla="*/ 80 w 94"/>
                <a:gd name="T9" fmla="*/ 33 h 47"/>
                <a:gd name="T10" fmla="*/ 71 w 94"/>
                <a:gd name="T11" fmla="*/ 41 h 47"/>
                <a:gd name="T12" fmla="*/ 60 w 94"/>
                <a:gd name="T13" fmla="*/ 46 h 47"/>
                <a:gd name="T14" fmla="*/ 47 w 94"/>
                <a:gd name="T15" fmla="*/ 47 h 47"/>
                <a:gd name="T16" fmla="*/ 34 w 94"/>
                <a:gd name="T17" fmla="*/ 46 h 47"/>
                <a:gd name="T18" fmla="*/ 24 w 94"/>
                <a:gd name="T19" fmla="*/ 41 h 47"/>
                <a:gd name="T20" fmla="*/ 14 w 94"/>
                <a:gd name="T21" fmla="*/ 33 h 47"/>
                <a:gd name="T22" fmla="*/ 7 w 94"/>
                <a:gd name="T23" fmla="*/ 23 h 47"/>
                <a:gd name="T24" fmla="*/ 1 w 94"/>
                <a:gd name="T25" fmla="*/ 13 h 47"/>
                <a:gd name="T26" fmla="*/ 0 w 94"/>
                <a:gd name="T27" fmla="*/ 0 h 47"/>
                <a:gd name="T28" fmla="*/ 47 w 94"/>
                <a:gd name="T2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0"/>
                  </a:moveTo>
                  <a:lnTo>
                    <a:pt x="94" y="0"/>
                  </a:lnTo>
                  <a:lnTo>
                    <a:pt x="93" y="13"/>
                  </a:lnTo>
                  <a:lnTo>
                    <a:pt x="87" y="23"/>
                  </a:lnTo>
                  <a:lnTo>
                    <a:pt x="80" y="33"/>
                  </a:lnTo>
                  <a:lnTo>
                    <a:pt x="71" y="41"/>
                  </a:lnTo>
                  <a:lnTo>
                    <a:pt x="60" y="46"/>
                  </a:lnTo>
                  <a:lnTo>
                    <a:pt x="47" y="47"/>
                  </a:lnTo>
                  <a:lnTo>
                    <a:pt x="34" y="46"/>
                  </a:lnTo>
                  <a:lnTo>
                    <a:pt x="24" y="41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1" y="13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54"/>
            <p:cNvSpPr>
              <a:spLocks/>
            </p:cNvSpPr>
            <p:nvPr/>
          </p:nvSpPr>
          <p:spPr bwMode="auto">
            <a:xfrm>
              <a:off x="3360" y="3023"/>
              <a:ext cx="31" cy="16"/>
            </a:xfrm>
            <a:custGeom>
              <a:avLst/>
              <a:gdLst>
                <a:gd name="T0" fmla="*/ 94 w 94"/>
                <a:gd name="T1" fmla="*/ 0 h 47"/>
                <a:gd name="T2" fmla="*/ 93 w 94"/>
                <a:gd name="T3" fmla="*/ 13 h 47"/>
                <a:gd name="T4" fmla="*/ 87 w 94"/>
                <a:gd name="T5" fmla="*/ 23 h 47"/>
                <a:gd name="T6" fmla="*/ 80 w 94"/>
                <a:gd name="T7" fmla="*/ 33 h 47"/>
                <a:gd name="T8" fmla="*/ 71 w 94"/>
                <a:gd name="T9" fmla="*/ 41 h 47"/>
                <a:gd name="T10" fmla="*/ 60 w 94"/>
                <a:gd name="T11" fmla="*/ 46 h 47"/>
                <a:gd name="T12" fmla="*/ 47 w 94"/>
                <a:gd name="T13" fmla="*/ 47 h 47"/>
                <a:gd name="T14" fmla="*/ 34 w 94"/>
                <a:gd name="T15" fmla="*/ 46 h 47"/>
                <a:gd name="T16" fmla="*/ 24 w 94"/>
                <a:gd name="T17" fmla="*/ 41 h 47"/>
                <a:gd name="T18" fmla="*/ 14 w 94"/>
                <a:gd name="T19" fmla="*/ 33 h 47"/>
                <a:gd name="T20" fmla="*/ 7 w 94"/>
                <a:gd name="T21" fmla="*/ 23 h 47"/>
                <a:gd name="T22" fmla="*/ 1 w 94"/>
                <a:gd name="T23" fmla="*/ 13 h 47"/>
                <a:gd name="T24" fmla="*/ 0 w 94"/>
                <a:gd name="T2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94" y="0"/>
                  </a:moveTo>
                  <a:lnTo>
                    <a:pt x="93" y="13"/>
                  </a:lnTo>
                  <a:lnTo>
                    <a:pt x="87" y="23"/>
                  </a:lnTo>
                  <a:lnTo>
                    <a:pt x="80" y="33"/>
                  </a:lnTo>
                  <a:lnTo>
                    <a:pt x="71" y="41"/>
                  </a:lnTo>
                  <a:lnTo>
                    <a:pt x="60" y="46"/>
                  </a:lnTo>
                  <a:lnTo>
                    <a:pt x="47" y="47"/>
                  </a:lnTo>
                  <a:lnTo>
                    <a:pt x="34" y="46"/>
                  </a:lnTo>
                  <a:lnTo>
                    <a:pt x="24" y="41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Line 55"/>
            <p:cNvSpPr>
              <a:spLocks noChangeShapeType="1"/>
            </p:cNvSpPr>
            <p:nvPr/>
          </p:nvSpPr>
          <p:spPr bwMode="auto">
            <a:xfrm flipH="1">
              <a:off x="3315" y="3023"/>
              <a:ext cx="60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Line 56"/>
            <p:cNvSpPr>
              <a:spLocks noChangeShapeType="1"/>
            </p:cNvSpPr>
            <p:nvPr/>
          </p:nvSpPr>
          <p:spPr bwMode="auto">
            <a:xfrm>
              <a:off x="1025" y="3023"/>
              <a:ext cx="603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57"/>
            <p:cNvSpPr>
              <a:spLocks/>
            </p:cNvSpPr>
            <p:nvPr/>
          </p:nvSpPr>
          <p:spPr bwMode="auto">
            <a:xfrm>
              <a:off x="1010" y="336"/>
              <a:ext cx="31" cy="19"/>
            </a:xfrm>
            <a:custGeom>
              <a:avLst/>
              <a:gdLst>
                <a:gd name="T0" fmla="*/ 45 w 92"/>
                <a:gd name="T1" fmla="*/ 47 h 57"/>
                <a:gd name="T2" fmla="*/ 0 w 92"/>
                <a:gd name="T3" fmla="*/ 37 h 57"/>
                <a:gd name="T4" fmla="*/ 3 w 92"/>
                <a:gd name="T5" fmla="*/ 25 h 57"/>
                <a:gd name="T6" fmla="*/ 11 w 92"/>
                <a:gd name="T7" fmla="*/ 15 h 57"/>
                <a:gd name="T8" fmla="*/ 20 w 92"/>
                <a:gd name="T9" fmla="*/ 8 h 57"/>
                <a:gd name="T10" fmla="*/ 31 w 92"/>
                <a:gd name="T11" fmla="*/ 2 h 57"/>
                <a:gd name="T12" fmla="*/ 44 w 92"/>
                <a:gd name="T13" fmla="*/ 0 h 57"/>
                <a:gd name="T14" fmla="*/ 55 w 92"/>
                <a:gd name="T15" fmla="*/ 1 h 57"/>
                <a:gd name="T16" fmla="*/ 67 w 92"/>
                <a:gd name="T17" fmla="*/ 5 h 57"/>
                <a:gd name="T18" fmla="*/ 77 w 92"/>
                <a:gd name="T19" fmla="*/ 13 h 57"/>
                <a:gd name="T20" fmla="*/ 84 w 92"/>
                <a:gd name="T21" fmla="*/ 21 h 57"/>
                <a:gd name="T22" fmla="*/ 90 w 92"/>
                <a:gd name="T23" fmla="*/ 33 h 57"/>
                <a:gd name="T24" fmla="*/ 92 w 92"/>
                <a:gd name="T25" fmla="*/ 46 h 57"/>
                <a:gd name="T26" fmla="*/ 91 w 92"/>
                <a:gd name="T27" fmla="*/ 57 h 57"/>
                <a:gd name="T28" fmla="*/ 45 w 92"/>
                <a:gd name="T29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57">
                  <a:moveTo>
                    <a:pt x="45" y="47"/>
                  </a:moveTo>
                  <a:lnTo>
                    <a:pt x="0" y="37"/>
                  </a:lnTo>
                  <a:lnTo>
                    <a:pt x="3" y="25"/>
                  </a:lnTo>
                  <a:lnTo>
                    <a:pt x="11" y="15"/>
                  </a:lnTo>
                  <a:lnTo>
                    <a:pt x="20" y="8"/>
                  </a:lnTo>
                  <a:lnTo>
                    <a:pt x="31" y="2"/>
                  </a:lnTo>
                  <a:lnTo>
                    <a:pt x="44" y="0"/>
                  </a:lnTo>
                  <a:lnTo>
                    <a:pt x="55" y="1"/>
                  </a:lnTo>
                  <a:lnTo>
                    <a:pt x="67" y="5"/>
                  </a:lnTo>
                  <a:lnTo>
                    <a:pt x="77" y="13"/>
                  </a:lnTo>
                  <a:lnTo>
                    <a:pt x="84" y="21"/>
                  </a:lnTo>
                  <a:lnTo>
                    <a:pt x="90" y="33"/>
                  </a:lnTo>
                  <a:lnTo>
                    <a:pt x="92" y="46"/>
                  </a:lnTo>
                  <a:lnTo>
                    <a:pt x="91" y="57"/>
                  </a:lnTo>
                  <a:lnTo>
                    <a:pt x="45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58"/>
            <p:cNvSpPr>
              <a:spLocks/>
            </p:cNvSpPr>
            <p:nvPr/>
          </p:nvSpPr>
          <p:spPr bwMode="auto">
            <a:xfrm>
              <a:off x="1010" y="336"/>
              <a:ext cx="31" cy="19"/>
            </a:xfrm>
            <a:custGeom>
              <a:avLst/>
              <a:gdLst>
                <a:gd name="T0" fmla="*/ 0 w 92"/>
                <a:gd name="T1" fmla="*/ 37 h 57"/>
                <a:gd name="T2" fmla="*/ 3 w 92"/>
                <a:gd name="T3" fmla="*/ 25 h 57"/>
                <a:gd name="T4" fmla="*/ 11 w 92"/>
                <a:gd name="T5" fmla="*/ 15 h 57"/>
                <a:gd name="T6" fmla="*/ 20 w 92"/>
                <a:gd name="T7" fmla="*/ 8 h 57"/>
                <a:gd name="T8" fmla="*/ 31 w 92"/>
                <a:gd name="T9" fmla="*/ 2 h 57"/>
                <a:gd name="T10" fmla="*/ 44 w 92"/>
                <a:gd name="T11" fmla="*/ 0 h 57"/>
                <a:gd name="T12" fmla="*/ 55 w 92"/>
                <a:gd name="T13" fmla="*/ 1 h 57"/>
                <a:gd name="T14" fmla="*/ 67 w 92"/>
                <a:gd name="T15" fmla="*/ 5 h 57"/>
                <a:gd name="T16" fmla="*/ 77 w 92"/>
                <a:gd name="T17" fmla="*/ 13 h 57"/>
                <a:gd name="T18" fmla="*/ 84 w 92"/>
                <a:gd name="T19" fmla="*/ 21 h 57"/>
                <a:gd name="T20" fmla="*/ 90 w 92"/>
                <a:gd name="T21" fmla="*/ 33 h 57"/>
                <a:gd name="T22" fmla="*/ 92 w 92"/>
                <a:gd name="T23" fmla="*/ 46 h 57"/>
                <a:gd name="T24" fmla="*/ 91 w 92"/>
                <a:gd name="T2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57">
                  <a:moveTo>
                    <a:pt x="0" y="37"/>
                  </a:moveTo>
                  <a:lnTo>
                    <a:pt x="3" y="25"/>
                  </a:lnTo>
                  <a:lnTo>
                    <a:pt x="11" y="15"/>
                  </a:lnTo>
                  <a:lnTo>
                    <a:pt x="20" y="8"/>
                  </a:lnTo>
                  <a:lnTo>
                    <a:pt x="31" y="2"/>
                  </a:lnTo>
                  <a:lnTo>
                    <a:pt x="44" y="0"/>
                  </a:lnTo>
                  <a:lnTo>
                    <a:pt x="55" y="1"/>
                  </a:lnTo>
                  <a:lnTo>
                    <a:pt x="67" y="5"/>
                  </a:lnTo>
                  <a:lnTo>
                    <a:pt x="77" y="13"/>
                  </a:lnTo>
                  <a:lnTo>
                    <a:pt x="84" y="21"/>
                  </a:lnTo>
                  <a:lnTo>
                    <a:pt x="90" y="33"/>
                  </a:lnTo>
                  <a:lnTo>
                    <a:pt x="92" y="46"/>
                  </a:lnTo>
                  <a:lnTo>
                    <a:pt x="91" y="5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59"/>
            <p:cNvSpPr>
              <a:spLocks/>
            </p:cNvSpPr>
            <p:nvPr/>
          </p:nvSpPr>
          <p:spPr bwMode="auto">
            <a:xfrm>
              <a:off x="829" y="348"/>
              <a:ext cx="211" cy="783"/>
            </a:xfrm>
            <a:custGeom>
              <a:avLst/>
              <a:gdLst>
                <a:gd name="T0" fmla="*/ 634 w 634"/>
                <a:gd name="T1" fmla="*/ 20 h 2349"/>
                <a:gd name="T2" fmla="*/ 588 w 634"/>
                <a:gd name="T3" fmla="*/ 10 h 2349"/>
                <a:gd name="T4" fmla="*/ 543 w 634"/>
                <a:gd name="T5" fmla="*/ 0 h 2349"/>
                <a:gd name="T6" fmla="*/ 0 w 634"/>
                <a:gd name="T7" fmla="*/ 2328 h 2349"/>
                <a:gd name="T8" fmla="*/ 46 w 634"/>
                <a:gd name="T9" fmla="*/ 2338 h 2349"/>
                <a:gd name="T10" fmla="*/ 91 w 634"/>
                <a:gd name="T11" fmla="*/ 2349 h 2349"/>
                <a:gd name="T12" fmla="*/ 634 w 634"/>
                <a:gd name="T13" fmla="*/ 20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4" h="2349">
                  <a:moveTo>
                    <a:pt x="634" y="20"/>
                  </a:moveTo>
                  <a:lnTo>
                    <a:pt x="588" y="10"/>
                  </a:lnTo>
                  <a:lnTo>
                    <a:pt x="543" y="0"/>
                  </a:lnTo>
                  <a:lnTo>
                    <a:pt x="0" y="2328"/>
                  </a:lnTo>
                  <a:lnTo>
                    <a:pt x="46" y="2338"/>
                  </a:lnTo>
                  <a:lnTo>
                    <a:pt x="91" y="2349"/>
                  </a:lnTo>
                  <a:lnTo>
                    <a:pt x="634" y="2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60"/>
            <p:cNvSpPr>
              <a:spLocks/>
            </p:cNvSpPr>
            <p:nvPr/>
          </p:nvSpPr>
          <p:spPr bwMode="auto">
            <a:xfrm>
              <a:off x="829" y="348"/>
              <a:ext cx="211" cy="783"/>
            </a:xfrm>
            <a:custGeom>
              <a:avLst/>
              <a:gdLst>
                <a:gd name="T0" fmla="*/ 634 w 634"/>
                <a:gd name="T1" fmla="*/ 20 h 2349"/>
                <a:gd name="T2" fmla="*/ 588 w 634"/>
                <a:gd name="T3" fmla="*/ 10 h 2349"/>
                <a:gd name="T4" fmla="*/ 543 w 634"/>
                <a:gd name="T5" fmla="*/ 0 h 2349"/>
                <a:gd name="T6" fmla="*/ 0 w 634"/>
                <a:gd name="T7" fmla="*/ 2328 h 2349"/>
                <a:gd name="T8" fmla="*/ 46 w 634"/>
                <a:gd name="T9" fmla="*/ 2338 h 2349"/>
                <a:gd name="T10" fmla="*/ 91 w 634"/>
                <a:gd name="T11" fmla="*/ 2349 h 2349"/>
                <a:gd name="T12" fmla="*/ 634 w 634"/>
                <a:gd name="T13" fmla="*/ 20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4" h="2349">
                  <a:moveTo>
                    <a:pt x="634" y="20"/>
                  </a:moveTo>
                  <a:lnTo>
                    <a:pt x="588" y="10"/>
                  </a:lnTo>
                  <a:lnTo>
                    <a:pt x="543" y="0"/>
                  </a:lnTo>
                  <a:lnTo>
                    <a:pt x="0" y="2328"/>
                  </a:lnTo>
                  <a:lnTo>
                    <a:pt x="46" y="2338"/>
                  </a:lnTo>
                  <a:lnTo>
                    <a:pt x="91" y="2349"/>
                  </a:lnTo>
                  <a:lnTo>
                    <a:pt x="634" y="2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Freeform 61"/>
            <p:cNvSpPr>
              <a:spLocks/>
            </p:cNvSpPr>
            <p:nvPr/>
          </p:nvSpPr>
          <p:spPr bwMode="auto">
            <a:xfrm>
              <a:off x="829" y="1124"/>
              <a:ext cx="30" cy="19"/>
            </a:xfrm>
            <a:custGeom>
              <a:avLst/>
              <a:gdLst>
                <a:gd name="T0" fmla="*/ 47 w 92"/>
                <a:gd name="T1" fmla="*/ 10 h 57"/>
                <a:gd name="T2" fmla="*/ 92 w 92"/>
                <a:gd name="T3" fmla="*/ 21 h 57"/>
                <a:gd name="T4" fmla="*/ 88 w 92"/>
                <a:gd name="T5" fmla="*/ 32 h 57"/>
                <a:gd name="T6" fmla="*/ 81 w 92"/>
                <a:gd name="T7" fmla="*/ 42 h 57"/>
                <a:gd name="T8" fmla="*/ 72 w 92"/>
                <a:gd name="T9" fmla="*/ 50 h 57"/>
                <a:gd name="T10" fmla="*/ 60 w 92"/>
                <a:gd name="T11" fmla="*/ 55 h 57"/>
                <a:gd name="T12" fmla="*/ 48 w 92"/>
                <a:gd name="T13" fmla="*/ 57 h 57"/>
                <a:gd name="T14" fmla="*/ 36 w 92"/>
                <a:gd name="T15" fmla="*/ 56 h 57"/>
                <a:gd name="T16" fmla="*/ 25 w 92"/>
                <a:gd name="T17" fmla="*/ 52 h 57"/>
                <a:gd name="T18" fmla="*/ 15 w 92"/>
                <a:gd name="T19" fmla="*/ 45 h 57"/>
                <a:gd name="T20" fmla="*/ 7 w 92"/>
                <a:gd name="T21" fmla="*/ 36 h 57"/>
                <a:gd name="T22" fmla="*/ 2 w 92"/>
                <a:gd name="T23" fmla="*/ 24 h 57"/>
                <a:gd name="T24" fmla="*/ 0 w 92"/>
                <a:gd name="T25" fmla="*/ 12 h 57"/>
                <a:gd name="T26" fmla="*/ 1 w 92"/>
                <a:gd name="T27" fmla="*/ 0 h 57"/>
                <a:gd name="T28" fmla="*/ 47 w 92"/>
                <a:gd name="T2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57">
                  <a:moveTo>
                    <a:pt x="47" y="10"/>
                  </a:moveTo>
                  <a:lnTo>
                    <a:pt x="92" y="21"/>
                  </a:lnTo>
                  <a:lnTo>
                    <a:pt x="88" y="32"/>
                  </a:lnTo>
                  <a:lnTo>
                    <a:pt x="81" y="42"/>
                  </a:lnTo>
                  <a:lnTo>
                    <a:pt x="72" y="50"/>
                  </a:lnTo>
                  <a:lnTo>
                    <a:pt x="60" y="55"/>
                  </a:lnTo>
                  <a:lnTo>
                    <a:pt x="48" y="57"/>
                  </a:lnTo>
                  <a:lnTo>
                    <a:pt x="36" y="56"/>
                  </a:lnTo>
                  <a:lnTo>
                    <a:pt x="25" y="52"/>
                  </a:lnTo>
                  <a:lnTo>
                    <a:pt x="15" y="45"/>
                  </a:lnTo>
                  <a:lnTo>
                    <a:pt x="7" y="36"/>
                  </a:lnTo>
                  <a:lnTo>
                    <a:pt x="2" y="24"/>
                  </a:lnTo>
                  <a:lnTo>
                    <a:pt x="0" y="12"/>
                  </a:lnTo>
                  <a:lnTo>
                    <a:pt x="1" y="0"/>
                  </a:lnTo>
                  <a:lnTo>
                    <a:pt x="47" y="1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Freeform 62"/>
            <p:cNvSpPr>
              <a:spLocks/>
            </p:cNvSpPr>
            <p:nvPr/>
          </p:nvSpPr>
          <p:spPr bwMode="auto">
            <a:xfrm>
              <a:off x="829" y="1124"/>
              <a:ext cx="30" cy="19"/>
            </a:xfrm>
            <a:custGeom>
              <a:avLst/>
              <a:gdLst>
                <a:gd name="T0" fmla="*/ 92 w 92"/>
                <a:gd name="T1" fmla="*/ 21 h 57"/>
                <a:gd name="T2" fmla="*/ 88 w 92"/>
                <a:gd name="T3" fmla="*/ 32 h 57"/>
                <a:gd name="T4" fmla="*/ 81 w 92"/>
                <a:gd name="T5" fmla="*/ 42 h 57"/>
                <a:gd name="T6" fmla="*/ 72 w 92"/>
                <a:gd name="T7" fmla="*/ 50 h 57"/>
                <a:gd name="T8" fmla="*/ 60 w 92"/>
                <a:gd name="T9" fmla="*/ 55 h 57"/>
                <a:gd name="T10" fmla="*/ 48 w 92"/>
                <a:gd name="T11" fmla="*/ 57 h 57"/>
                <a:gd name="T12" fmla="*/ 36 w 92"/>
                <a:gd name="T13" fmla="*/ 56 h 57"/>
                <a:gd name="T14" fmla="*/ 25 w 92"/>
                <a:gd name="T15" fmla="*/ 52 h 57"/>
                <a:gd name="T16" fmla="*/ 15 w 92"/>
                <a:gd name="T17" fmla="*/ 45 h 57"/>
                <a:gd name="T18" fmla="*/ 7 w 92"/>
                <a:gd name="T19" fmla="*/ 36 h 57"/>
                <a:gd name="T20" fmla="*/ 2 w 92"/>
                <a:gd name="T21" fmla="*/ 24 h 57"/>
                <a:gd name="T22" fmla="*/ 0 w 92"/>
                <a:gd name="T23" fmla="*/ 12 h 57"/>
                <a:gd name="T24" fmla="*/ 1 w 92"/>
                <a:gd name="T2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57">
                  <a:moveTo>
                    <a:pt x="92" y="21"/>
                  </a:moveTo>
                  <a:lnTo>
                    <a:pt x="88" y="32"/>
                  </a:lnTo>
                  <a:lnTo>
                    <a:pt x="81" y="42"/>
                  </a:lnTo>
                  <a:lnTo>
                    <a:pt x="72" y="50"/>
                  </a:lnTo>
                  <a:lnTo>
                    <a:pt x="60" y="55"/>
                  </a:lnTo>
                  <a:lnTo>
                    <a:pt x="48" y="57"/>
                  </a:lnTo>
                  <a:lnTo>
                    <a:pt x="36" y="56"/>
                  </a:lnTo>
                  <a:lnTo>
                    <a:pt x="25" y="52"/>
                  </a:lnTo>
                  <a:lnTo>
                    <a:pt x="15" y="45"/>
                  </a:lnTo>
                  <a:lnTo>
                    <a:pt x="7" y="36"/>
                  </a:lnTo>
                  <a:lnTo>
                    <a:pt x="2" y="24"/>
                  </a:lnTo>
                  <a:lnTo>
                    <a:pt x="0" y="12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Freeform 63"/>
            <p:cNvSpPr>
              <a:spLocks/>
            </p:cNvSpPr>
            <p:nvPr/>
          </p:nvSpPr>
          <p:spPr bwMode="auto">
            <a:xfrm>
              <a:off x="3299" y="336"/>
              <a:ext cx="31" cy="20"/>
            </a:xfrm>
            <a:custGeom>
              <a:avLst/>
              <a:gdLst>
                <a:gd name="T0" fmla="*/ 47 w 91"/>
                <a:gd name="T1" fmla="*/ 47 h 61"/>
                <a:gd name="T2" fmla="*/ 3 w 91"/>
                <a:gd name="T3" fmla="*/ 61 h 61"/>
                <a:gd name="T4" fmla="*/ 0 w 91"/>
                <a:gd name="T5" fmla="*/ 48 h 61"/>
                <a:gd name="T6" fmla="*/ 2 w 91"/>
                <a:gd name="T7" fmla="*/ 37 h 61"/>
                <a:gd name="T8" fmla="*/ 5 w 91"/>
                <a:gd name="T9" fmla="*/ 25 h 61"/>
                <a:gd name="T10" fmla="*/ 13 w 91"/>
                <a:gd name="T11" fmla="*/ 15 h 61"/>
                <a:gd name="T12" fmla="*/ 22 w 91"/>
                <a:gd name="T13" fmla="*/ 8 h 61"/>
                <a:gd name="T14" fmla="*/ 33 w 91"/>
                <a:gd name="T15" fmla="*/ 2 h 61"/>
                <a:gd name="T16" fmla="*/ 46 w 91"/>
                <a:gd name="T17" fmla="*/ 0 h 61"/>
                <a:gd name="T18" fmla="*/ 57 w 91"/>
                <a:gd name="T19" fmla="*/ 1 h 61"/>
                <a:gd name="T20" fmla="*/ 69 w 91"/>
                <a:gd name="T21" fmla="*/ 5 h 61"/>
                <a:gd name="T22" fmla="*/ 79 w 91"/>
                <a:gd name="T23" fmla="*/ 13 h 61"/>
                <a:gd name="T24" fmla="*/ 86 w 91"/>
                <a:gd name="T25" fmla="*/ 21 h 61"/>
                <a:gd name="T26" fmla="*/ 91 w 91"/>
                <a:gd name="T27" fmla="*/ 33 h 61"/>
                <a:gd name="T28" fmla="*/ 47 w 91"/>
                <a:gd name="T2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61">
                  <a:moveTo>
                    <a:pt x="47" y="47"/>
                  </a:moveTo>
                  <a:lnTo>
                    <a:pt x="3" y="61"/>
                  </a:lnTo>
                  <a:lnTo>
                    <a:pt x="0" y="48"/>
                  </a:lnTo>
                  <a:lnTo>
                    <a:pt x="2" y="37"/>
                  </a:lnTo>
                  <a:lnTo>
                    <a:pt x="5" y="25"/>
                  </a:lnTo>
                  <a:lnTo>
                    <a:pt x="13" y="15"/>
                  </a:lnTo>
                  <a:lnTo>
                    <a:pt x="22" y="8"/>
                  </a:lnTo>
                  <a:lnTo>
                    <a:pt x="33" y="2"/>
                  </a:lnTo>
                  <a:lnTo>
                    <a:pt x="46" y="0"/>
                  </a:lnTo>
                  <a:lnTo>
                    <a:pt x="57" y="1"/>
                  </a:lnTo>
                  <a:lnTo>
                    <a:pt x="69" y="5"/>
                  </a:lnTo>
                  <a:lnTo>
                    <a:pt x="79" y="13"/>
                  </a:lnTo>
                  <a:lnTo>
                    <a:pt x="86" y="21"/>
                  </a:lnTo>
                  <a:lnTo>
                    <a:pt x="91" y="33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2" name="Freeform 64"/>
            <p:cNvSpPr>
              <a:spLocks/>
            </p:cNvSpPr>
            <p:nvPr/>
          </p:nvSpPr>
          <p:spPr bwMode="auto">
            <a:xfrm>
              <a:off x="3299" y="336"/>
              <a:ext cx="31" cy="20"/>
            </a:xfrm>
            <a:custGeom>
              <a:avLst/>
              <a:gdLst>
                <a:gd name="T0" fmla="*/ 3 w 91"/>
                <a:gd name="T1" fmla="*/ 61 h 61"/>
                <a:gd name="T2" fmla="*/ 0 w 91"/>
                <a:gd name="T3" fmla="*/ 48 h 61"/>
                <a:gd name="T4" fmla="*/ 2 w 91"/>
                <a:gd name="T5" fmla="*/ 37 h 61"/>
                <a:gd name="T6" fmla="*/ 5 w 91"/>
                <a:gd name="T7" fmla="*/ 25 h 61"/>
                <a:gd name="T8" fmla="*/ 13 w 91"/>
                <a:gd name="T9" fmla="*/ 15 h 61"/>
                <a:gd name="T10" fmla="*/ 22 w 91"/>
                <a:gd name="T11" fmla="*/ 8 h 61"/>
                <a:gd name="T12" fmla="*/ 33 w 91"/>
                <a:gd name="T13" fmla="*/ 2 h 61"/>
                <a:gd name="T14" fmla="*/ 46 w 91"/>
                <a:gd name="T15" fmla="*/ 0 h 61"/>
                <a:gd name="T16" fmla="*/ 57 w 91"/>
                <a:gd name="T17" fmla="*/ 1 h 61"/>
                <a:gd name="T18" fmla="*/ 69 w 91"/>
                <a:gd name="T19" fmla="*/ 5 h 61"/>
                <a:gd name="T20" fmla="*/ 79 w 91"/>
                <a:gd name="T21" fmla="*/ 13 h 61"/>
                <a:gd name="T22" fmla="*/ 86 w 91"/>
                <a:gd name="T23" fmla="*/ 21 h 61"/>
                <a:gd name="T24" fmla="*/ 91 w 91"/>
                <a:gd name="T25" fmla="*/ 3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61">
                  <a:moveTo>
                    <a:pt x="3" y="61"/>
                  </a:moveTo>
                  <a:lnTo>
                    <a:pt x="0" y="48"/>
                  </a:lnTo>
                  <a:lnTo>
                    <a:pt x="2" y="37"/>
                  </a:lnTo>
                  <a:lnTo>
                    <a:pt x="5" y="25"/>
                  </a:lnTo>
                  <a:lnTo>
                    <a:pt x="13" y="15"/>
                  </a:lnTo>
                  <a:lnTo>
                    <a:pt x="22" y="8"/>
                  </a:lnTo>
                  <a:lnTo>
                    <a:pt x="33" y="2"/>
                  </a:lnTo>
                  <a:lnTo>
                    <a:pt x="46" y="0"/>
                  </a:lnTo>
                  <a:lnTo>
                    <a:pt x="57" y="1"/>
                  </a:lnTo>
                  <a:lnTo>
                    <a:pt x="69" y="5"/>
                  </a:lnTo>
                  <a:lnTo>
                    <a:pt x="79" y="13"/>
                  </a:lnTo>
                  <a:lnTo>
                    <a:pt x="86" y="21"/>
                  </a:lnTo>
                  <a:lnTo>
                    <a:pt x="91" y="33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3" name="Freeform 65"/>
            <p:cNvSpPr>
              <a:spLocks/>
            </p:cNvSpPr>
            <p:nvPr/>
          </p:nvSpPr>
          <p:spPr bwMode="auto">
            <a:xfrm>
              <a:off x="3300" y="347"/>
              <a:ext cx="271" cy="785"/>
            </a:xfrm>
            <a:custGeom>
              <a:avLst/>
              <a:gdLst>
                <a:gd name="T0" fmla="*/ 88 w 811"/>
                <a:gd name="T1" fmla="*/ 0 h 2356"/>
                <a:gd name="T2" fmla="*/ 44 w 811"/>
                <a:gd name="T3" fmla="*/ 14 h 2356"/>
                <a:gd name="T4" fmla="*/ 0 w 811"/>
                <a:gd name="T5" fmla="*/ 28 h 2356"/>
                <a:gd name="T6" fmla="*/ 722 w 811"/>
                <a:gd name="T7" fmla="*/ 2356 h 2356"/>
                <a:gd name="T8" fmla="*/ 766 w 811"/>
                <a:gd name="T9" fmla="*/ 2342 h 2356"/>
                <a:gd name="T10" fmla="*/ 811 w 811"/>
                <a:gd name="T11" fmla="*/ 2329 h 2356"/>
                <a:gd name="T12" fmla="*/ 88 w 811"/>
                <a:gd name="T13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2356">
                  <a:moveTo>
                    <a:pt x="88" y="0"/>
                  </a:moveTo>
                  <a:lnTo>
                    <a:pt x="44" y="14"/>
                  </a:lnTo>
                  <a:lnTo>
                    <a:pt x="0" y="28"/>
                  </a:lnTo>
                  <a:lnTo>
                    <a:pt x="722" y="2356"/>
                  </a:lnTo>
                  <a:lnTo>
                    <a:pt x="766" y="2342"/>
                  </a:lnTo>
                  <a:lnTo>
                    <a:pt x="811" y="23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4" name="Freeform 66"/>
            <p:cNvSpPr>
              <a:spLocks/>
            </p:cNvSpPr>
            <p:nvPr/>
          </p:nvSpPr>
          <p:spPr bwMode="auto">
            <a:xfrm>
              <a:off x="3300" y="347"/>
              <a:ext cx="271" cy="785"/>
            </a:xfrm>
            <a:custGeom>
              <a:avLst/>
              <a:gdLst>
                <a:gd name="T0" fmla="*/ 88 w 811"/>
                <a:gd name="T1" fmla="*/ 0 h 2356"/>
                <a:gd name="T2" fmla="*/ 44 w 811"/>
                <a:gd name="T3" fmla="*/ 14 h 2356"/>
                <a:gd name="T4" fmla="*/ 0 w 811"/>
                <a:gd name="T5" fmla="*/ 28 h 2356"/>
                <a:gd name="T6" fmla="*/ 722 w 811"/>
                <a:gd name="T7" fmla="*/ 2356 h 2356"/>
                <a:gd name="T8" fmla="*/ 766 w 811"/>
                <a:gd name="T9" fmla="*/ 2342 h 2356"/>
                <a:gd name="T10" fmla="*/ 811 w 811"/>
                <a:gd name="T11" fmla="*/ 2329 h 2356"/>
                <a:gd name="T12" fmla="*/ 88 w 811"/>
                <a:gd name="T13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2356">
                  <a:moveTo>
                    <a:pt x="88" y="0"/>
                  </a:moveTo>
                  <a:lnTo>
                    <a:pt x="44" y="14"/>
                  </a:lnTo>
                  <a:lnTo>
                    <a:pt x="0" y="28"/>
                  </a:lnTo>
                  <a:lnTo>
                    <a:pt x="722" y="2356"/>
                  </a:lnTo>
                  <a:lnTo>
                    <a:pt x="766" y="2342"/>
                  </a:lnTo>
                  <a:lnTo>
                    <a:pt x="811" y="2329"/>
                  </a:lnTo>
                  <a:lnTo>
                    <a:pt x="88" y="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5" name="Freeform 67"/>
            <p:cNvSpPr>
              <a:spLocks/>
            </p:cNvSpPr>
            <p:nvPr/>
          </p:nvSpPr>
          <p:spPr bwMode="auto">
            <a:xfrm>
              <a:off x="3541" y="1123"/>
              <a:ext cx="30" cy="20"/>
            </a:xfrm>
            <a:custGeom>
              <a:avLst/>
              <a:gdLst>
                <a:gd name="T0" fmla="*/ 44 w 91"/>
                <a:gd name="T1" fmla="*/ 13 h 60"/>
                <a:gd name="T2" fmla="*/ 89 w 91"/>
                <a:gd name="T3" fmla="*/ 0 h 60"/>
                <a:gd name="T4" fmla="*/ 91 w 91"/>
                <a:gd name="T5" fmla="*/ 12 h 60"/>
                <a:gd name="T6" fmla="*/ 90 w 91"/>
                <a:gd name="T7" fmla="*/ 24 h 60"/>
                <a:gd name="T8" fmla="*/ 86 w 91"/>
                <a:gd name="T9" fmla="*/ 35 h 60"/>
                <a:gd name="T10" fmla="*/ 79 w 91"/>
                <a:gd name="T11" fmla="*/ 45 h 60"/>
                <a:gd name="T12" fmla="*/ 70 w 91"/>
                <a:gd name="T13" fmla="*/ 53 h 60"/>
                <a:gd name="T14" fmla="*/ 58 w 91"/>
                <a:gd name="T15" fmla="*/ 58 h 60"/>
                <a:gd name="T16" fmla="*/ 46 w 91"/>
                <a:gd name="T17" fmla="*/ 60 h 60"/>
                <a:gd name="T18" fmla="*/ 34 w 91"/>
                <a:gd name="T19" fmla="*/ 59 h 60"/>
                <a:gd name="T20" fmla="*/ 23 w 91"/>
                <a:gd name="T21" fmla="*/ 55 h 60"/>
                <a:gd name="T22" fmla="*/ 13 w 91"/>
                <a:gd name="T23" fmla="*/ 48 h 60"/>
                <a:gd name="T24" fmla="*/ 5 w 91"/>
                <a:gd name="T25" fmla="*/ 39 h 60"/>
                <a:gd name="T26" fmla="*/ 0 w 91"/>
                <a:gd name="T27" fmla="*/ 27 h 60"/>
                <a:gd name="T28" fmla="*/ 44 w 91"/>
                <a:gd name="T29" fmla="*/ 1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60">
                  <a:moveTo>
                    <a:pt x="44" y="13"/>
                  </a:moveTo>
                  <a:lnTo>
                    <a:pt x="89" y="0"/>
                  </a:lnTo>
                  <a:lnTo>
                    <a:pt x="91" y="12"/>
                  </a:lnTo>
                  <a:lnTo>
                    <a:pt x="90" y="24"/>
                  </a:lnTo>
                  <a:lnTo>
                    <a:pt x="86" y="35"/>
                  </a:lnTo>
                  <a:lnTo>
                    <a:pt x="79" y="45"/>
                  </a:lnTo>
                  <a:lnTo>
                    <a:pt x="70" y="53"/>
                  </a:lnTo>
                  <a:lnTo>
                    <a:pt x="58" y="58"/>
                  </a:lnTo>
                  <a:lnTo>
                    <a:pt x="46" y="60"/>
                  </a:lnTo>
                  <a:lnTo>
                    <a:pt x="34" y="59"/>
                  </a:lnTo>
                  <a:lnTo>
                    <a:pt x="23" y="55"/>
                  </a:lnTo>
                  <a:lnTo>
                    <a:pt x="13" y="48"/>
                  </a:lnTo>
                  <a:lnTo>
                    <a:pt x="5" y="39"/>
                  </a:lnTo>
                  <a:lnTo>
                    <a:pt x="0" y="27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6" name="Freeform 68"/>
            <p:cNvSpPr>
              <a:spLocks/>
            </p:cNvSpPr>
            <p:nvPr/>
          </p:nvSpPr>
          <p:spPr bwMode="auto">
            <a:xfrm>
              <a:off x="3541" y="1123"/>
              <a:ext cx="30" cy="20"/>
            </a:xfrm>
            <a:custGeom>
              <a:avLst/>
              <a:gdLst>
                <a:gd name="T0" fmla="*/ 89 w 91"/>
                <a:gd name="T1" fmla="*/ 0 h 60"/>
                <a:gd name="T2" fmla="*/ 91 w 91"/>
                <a:gd name="T3" fmla="*/ 12 h 60"/>
                <a:gd name="T4" fmla="*/ 90 w 91"/>
                <a:gd name="T5" fmla="*/ 24 h 60"/>
                <a:gd name="T6" fmla="*/ 86 w 91"/>
                <a:gd name="T7" fmla="*/ 35 h 60"/>
                <a:gd name="T8" fmla="*/ 79 w 91"/>
                <a:gd name="T9" fmla="*/ 45 h 60"/>
                <a:gd name="T10" fmla="*/ 70 w 91"/>
                <a:gd name="T11" fmla="*/ 53 h 60"/>
                <a:gd name="T12" fmla="*/ 58 w 91"/>
                <a:gd name="T13" fmla="*/ 58 h 60"/>
                <a:gd name="T14" fmla="*/ 46 w 91"/>
                <a:gd name="T15" fmla="*/ 60 h 60"/>
                <a:gd name="T16" fmla="*/ 34 w 91"/>
                <a:gd name="T17" fmla="*/ 59 h 60"/>
                <a:gd name="T18" fmla="*/ 23 w 91"/>
                <a:gd name="T19" fmla="*/ 55 h 60"/>
                <a:gd name="T20" fmla="*/ 13 w 91"/>
                <a:gd name="T21" fmla="*/ 48 h 60"/>
                <a:gd name="T22" fmla="*/ 5 w 91"/>
                <a:gd name="T23" fmla="*/ 39 h 60"/>
                <a:gd name="T24" fmla="*/ 0 w 91"/>
                <a:gd name="T25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60">
                  <a:moveTo>
                    <a:pt x="89" y="0"/>
                  </a:moveTo>
                  <a:lnTo>
                    <a:pt x="91" y="12"/>
                  </a:lnTo>
                  <a:lnTo>
                    <a:pt x="90" y="24"/>
                  </a:lnTo>
                  <a:lnTo>
                    <a:pt x="86" y="35"/>
                  </a:lnTo>
                  <a:lnTo>
                    <a:pt x="79" y="45"/>
                  </a:lnTo>
                  <a:lnTo>
                    <a:pt x="70" y="53"/>
                  </a:lnTo>
                  <a:lnTo>
                    <a:pt x="58" y="58"/>
                  </a:lnTo>
                  <a:lnTo>
                    <a:pt x="46" y="60"/>
                  </a:lnTo>
                  <a:lnTo>
                    <a:pt x="34" y="59"/>
                  </a:lnTo>
                  <a:lnTo>
                    <a:pt x="23" y="55"/>
                  </a:lnTo>
                  <a:lnTo>
                    <a:pt x="13" y="48"/>
                  </a:lnTo>
                  <a:lnTo>
                    <a:pt x="5" y="39"/>
                  </a:lnTo>
                  <a:lnTo>
                    <a:pt x="0" y="2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7" name="Freeform 69"/>
            <p:cNvSpPr>
              <a:spLocks/>
            </p:cNvSpPr>
            <p:nvPr/>
          </p:nvSpPr>
          <p:spPr bwMode="auto">
            <a:xfrm>
              <a:off x="1009" y="113"/>
              <a:ext cx="32" cy="16"/>
            </a:xfrm>
            <a:custGeom>
              <a:avLst/>
              <a:gdLst>
                <a:gd name="T0" fmla="*/ 47 w 94"/>
                <a:gd name="T1" fmla="*/ 47 h 47"/>
                <a:gd name="T2" fmla="*/ 0 w 94"/>
                <a:gd name="T3" fmla="*/ 47 h 47"/>
                <a:gd name="T4" fmla="*/ 2 w 94"/>
                <a:gd name="T5" fmla="*/ 34 h 47"/>
                <a:gd name="T6" fmla="*/ 7 w 94"/>
                <a:gd name="T7" fmla="*/ 23 h 47"/>
                <a:gd name="T8" fmla="*/ 14 w 94"/>
                <a:gd name="T9" fmla="*/ 14 h 47"/>
                <a:gd name="T10" fmla="*/ 24 w 94"/>
                <a:gd name="T11" fmla="*/ 6 h 47"/>
                <a:gd name="T12" fmla="*/ 35 w 94"/>
                <a:gd name="T13" fmla="*/ 1 h 47"/>
                <a:gd name="T14" fmla="*/ 47 w 94"/>
                <a:gd name="T15" fmla="*/ 0 h 47"/>
                <a:gd name="T16" fmla="*/ 60 w 94"/>
                <a:gd name="T17" fmla="*/ 1 h 47"/>
                <a:gd name="T18" fmla="*/ 71 w 94"/>
                <a:gd name="T19" fmla="*/ 6 h 47"/>
                <a:gd name="T20" fmla="*/ 80 w 94"/>
                <a:gd name="T21" fmla="*/ 14 h 47"/>
                <a:gd name="T22" fmla="*/ 88 w 94"/>
                <a:gd name="T23" fmla="*/ 23 h 47"/>
                <a:gd name="T24" fmla="*/ 93 w 94"/>
                <a:gd name="T25" fmla="*/ 34 h 47"/>
                <a:gd name="T26" fmla="*/ 94 w 94"/>
                <a:gd name="T27" fmla="*/ 47 h 47"/>
                <a:gd name="T28" fmla="*/ 47 w 94"/>
                <a:gd name="T2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47"/>
                  </a:moveTo>
                  <a:lnTo>
                    <a:pt x="0" y="47"/>
                  </a:lnTo>
                  <a:lnTo>
                    <a:pt x="2" y="34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5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3"/>
                  </a:lnTo>
                  <a:lnTo>
                    <a:pt x="93" y="34"/>
                  </a:lnTo>
                  <a:lnTo>
                    <a:pt x="94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8" name="Freeform 70"/>
            <p:cNvSpPr>
              <a:spLocks/>
            </p:cNvSpPr>
            <p:nvPr/>
          </p:nvSpPr>
          <p:spPr bwMode="auto">
            <a:xfrm>
              <a:off x="1009" y="113"/>
              <a:ext cx="32" cy="16"/>
            </a:xfrm>
            <a:custGeom>
              <a:avLst/>
              <a:gdLst>
                <a:gd name="T0" fmla="*/ 0 w 94"/>
                <a:gd name="T1" fmla="*/ 47 h 47"/>
                <a:gd name="T2" fmla="*/ 2 w 94"/>
                <a:gd name="T3" fmla="*/ 34 h 47"/>
                <a:gd name="T4" fmla="*/ 7 w 94"/>
                <a:gd name="T5" fmla="*/ 23 h 47"/>
                <a:gd name="T6" fmla="*/ 14 w 94"/>
                <a:gd name="T7" fmla="*/ 14 h 47"/>
                <a:gd name="T8" fmla="*/ 24 w 94"/>
                <a:gd name="T9" fmla="*/ 6 h 47"/>
                <a:gd name="T10" fmla="*/ 35 w 94"/>
                <a:gd name="T11" fmla="*/ 1 h 47"/>
                <a:gd name="T12" fmla="*/ 47 w 94"/>
                <a:gd name="T13" fmla="*/ 0 h 47"/>
                <a:gd name="T14" fmla="*/ 60 w 94"/>
                <a:gd name="T15" fmla="*/ 1 h 47"/>
                <a:gd name="T16" fmla="*/ 71 w 94"/>
                <a:gd name="T17" fmla="*/ 6 h 47"/>
                <a:gd name="T18" fmla="*/ 80 w 94"/>
                <a:gd name="T19" fmla="*/ 14 h 47"/>
                <a:gd name="T20" fmla="*/ 88 w 94"/>
                <a:gd name="T21" fmla="*/ 23 h 47"/>
                <a:gd name="T22" fmla="*/ 93 w 94"/>
                <a:gd name="T23" fmla="*/ 34 h 47"/>
                <a:gd name="T24" fmla="*/ 94 w 94"/>
                <a:gd name="T2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0" y="47"/>
                  </a:moveTo>
                  <a:lnTo>
                    <a:pt x="2" y="34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5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3"/>
                  </a:lnTo>
                  <a:lnTo>
                    <a:pt x="93" y="34"/>
                  </a:lnTo>
                  <a:lnTo>
                    <a:pt x="94" y="4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9" name="Freeform 71"/>
            <p:cNvSpPr>
              <a:spLocks/>
            </p:cNvSpPr>
            <p:nvPr/>
          </p:nvSpPr>
          <p:spPr bwMode="auto">
            <a:xfrm>
              <a:off x="1009" y="129"/>
              <a:ext cx="32" cy="223"/>
            </a:xfrm>
            <a:custGeom>
              <a:avLst/>
              <a:gdLst>
                <a:gd name="T0" fmla="*/ 94 w 94"/>
                <a:gd name="T1" fmla="*/ 0 h 669"/>
                <a:gd name="T2" fmla="*/ 47 w 94"/>
                <a:gd name="T3" fmla="*/ 0 h 669"/>
                <a:gd name="T4" fmla="*/ 0 w 94"/>
                <a:gd name="T5" fmla="*/ 0 h 669"/>
                <a:gd name="T6" fmla="*/ 0 w 94"/>
                <a:gd name="T7" fmla="*/ 669 h 669"/>
                <a:gd name="T8" fmla="*/ 47 w 94"/>
                <a:gd name="T9" fmla="*/ 669 h 669"/>
                <a:gd name="T10" fmla="*/ 94 w 94"/>
                <a:gd name="T11" fmla="*/ 669 h 669"/>
                <a:gd name="T12" fmla="*/ 94 w 94"/>
                <a:gd name="T13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669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669"/>
                  </a:lnTo>
                  <a:lnTo>
                    <a:pt x="47" y="669"/>
                  </a:lnTo>
                  <a:lnTo>
                    <a:pt x="94" y="669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0" name="Freeform 72"/>
            <p:cNvSpPr>
              <a:spLocks/>
            </p:cNvSpPr>
            <p:nvPr/>
          </p:nvSpPr>
          <p:spPr bwMode="auto">
            <a:xfrm>
              <a:off x="1009" y="129"/>
              <a:ext cx="32" cy="223"/>
            </a:xfrm>
            <a:custGeom>
              <a:avLst/>
              <a:gdLst>
                <a:gd name="T0" fmla="*/ 94 w 94"/>
                <a:gd name="T1" fmla="*/ 0 h 669"/>
                <a:gd name="T2" fmla="*/ 47 w 94"/>
                <a:gd name="T3" fmla="*/ 0 h 669"/>
                <a:gd name="T4" fmla="*/ 0 w 94"/>
                <a:gd name="T5" fmla="*/ 0 h 669"/>
                <a:gd name="T6" fmla="*/ 0 w 94"/>
                <a:gd name="T7" fmla="*/ 669 h 669"/>
                <a:gd name="T8" fmla="*/ 47 w 94"/>
                <a:gd name="T9" fmla="*/ 669 h 669"/>
                <a:gd name="T10" fmla="*/ 94 w 94"/>
                <a:gd name="T11" fmla="*/ 669 h 669"/>
                <a:gd name="T12" fmla="*/ 94 w 94"/>
                <a:gd name="T13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669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669"/>
                  </a:lnTo>
                  <a:lnTo>
                    <a:pt x="47" y="669"/>
                  </a:lnTo>
                  <a:lnTo>
                    <a:pt x="94" y="669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1" name="Freeform 73"/>
            <p:cNvSpPr>
              <a:spLocks/>
            </p:cNvSpPr>
            <p:nvPr/>
          </p:nvSpPr>
          <p:spPr bwMode="auto">
            <a:xfrm>
              <a:off x="1009" y="352"/>
              <a:ext cx="32" cy="15"/>
            </a:xfrm>
            <a:custGeom>
              <a:avLst/>
              <a:gdLst>
                <a:gd name="T0" fmla="*/ 47 w 94"/>
                <a:gd name="T1" fmla="*/ 0 h 47"/>
                <a:gd name="T2" fmla="*/ 94 w 94"/>
                <a:gd name="T3" fmla="*/ 0 h 47"/>
                <a:gd name="T4" fmla="*/ 93 w 94"/>
                <a:gd name="T5" fmla="*/ 12 h 47"/>
                <a:gd name="T6" fmla="*/ 88 w 94"/>
                <a:gd name="T7" fmla="*/ 23 h 47"/>
                <a:gd name="T8" fmla="*/ 80 w 94"/>
                <a:gd name="T9" fmla="*/ 33 h 47"/>
                <a:gd name="T10" fmla="*/ 71 w 94"/>
                <a:gd name="T11" fmla="*/ 40 h 47"/>
                <a:gd name="T12" fmla="*/ 60 w 94"/>
                <a:gd name="T13" fmla="*/ 45 h 47"/>
                <a:gd name="T14" fmla="*/ 47 w 94"/>
                <a:gd name="T15" fmla="*/ 47 h 47"/>
                <a:gd name="T16" fmla="*/ 35 w 94"/>
                <a:gd name="T17" fmla="*/ 45 h 47"/>
                <a:gd name="T18" fmla="*/ 24 w 94"/>
                <a:gd name="T19" fmla="*/ 40 h 47"/>
                <a:gd name="T20" fmla="*/ 14 w 94"/>
                <a:gd name="T21" fmla="*/ 33 h 47"/>
                <a:gd name="T22" fmla="*/ 7 w 94"/>
                <a:gd name="T23" fmla="*/ 23 h 47"/>
                <a:gd name="T24" fmla="*/ 2 w 94"/>
                <a:gd name="T25" fmla="*/ 12 h 47"/>
                <a:gd name="T26" fmla="*/ 0 w 94"/>
                <a:gd name="T27" fmla="*/ 0 h 47"/>
                <a:gd name="T28" fmla="*/ 47 w 94"/>
                <a:gd name="T2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0"/>
                  </a:moveTo>
                  <a:lnTo>
                    <a:pt x="94" y="0"/>
                  </a:lnTo>
                  <a:lnTo>
                    <a:pt x="93" y="12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0"/>
                  </a:lnTo>
                  <a:lnTo>
                    <a:pt x="60" y="45"/>
                  </a:lnTo>
                  <a:lnTo>
                    <a:pt x="47" y="47"/>
                  </a:lnTo>
                  <a:lnTo>
                    <a:pt x="35" y="45"/>
                  </a:lnTo>
                  <a:lnTo>
                    <a:pt x="24" y="40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2" name="Freeform 74"/>
            <p:cNvSpPr>
              <a:spLocks/>
            </p:cNvSpPr>
            <p:nvPr/>
          </p:nvSpPr>
          <p:spPr bwMode="auto">
            <a:xfrm>
              <a:off x="1009" y="352"/>
              <a:ext cx="32" cy="15"/>
            </a:xfrm>
            <a:custGeom>
              <a:avLst/>
              <a:gdLst>
                <a:gd name="T0" fmla="*/ 94 w 94"/>
                <a:gd name="T1" fmla="*/ 0 h 47"/>
                <a:gd name="T2" fmla="*/ 93 w 94"/>
                <a:gd name="T3" fmla="*/ 12 h 47"/>
                <a:gd name="T4" fmla="*/ 88 w 94"/>
                <a:gd name="T5" fmla="*/ 23 h 47"/>
                <a:gd name="T6" fmla="*/ 80 w 94"/>
                <a:gd name="T7" fmla="*/ 33 h 47"/>
                <a:gd name="T8" fmla="*/ 71 w 94"/>
                <a:gd name="T9" fmla="*/ 40 h 47"/>
                <a:gd name="T10" fmla="*/ 60 w 94"/>
                <a:gd name="T11" fmla="*/ 45 h 47"/>
                <a:gd name="T12" fmla="*/ 47 w 94"/>
                <a:gd name="T13" fmla="*/ 47 h 47"/>
                <a:gd name="T14" fmla="*/ 35 w 94"/>
                <a:gd name="T15" fmla="*/ 45 h 47"/>
                <a:gd name="T16" fmla="*/ 24 w 94"/>
                <a:gd name="T17" fmla="*/ 40 h 47"/>
                <a:gd name="T18" fmla="*/ 14 w 94"/>
                <a:gd name="T19" fmla="*/ 33 h 47"/>
                <a:gd name="T20" fmla="*/ 7 w 94"/>
                <a:gd name="T21" fmla="*/ 23 h 47"/>
                <a:gd name="T22" fmla="*/ 2 w 94"/>
                <a:gd name="T23" fmla="*/ 12 h 47"/>
                <a:gd name="T24" fmla="*/ 0 w 94"/>
                <a:gd name="T2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94" y="0"/>
                  </a:moveTo>
                  <a:lnTo>
                    <a:pt x="93" y="12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0"/>
                  </a:lnTo>
                  <a:lnTo>
                    <a:pt x="60" y="45"/>
                  </a:lnTo>
                  <a:lnTo>
                    <a:pt x="47" y="47"/>
                  </a:lnTo>
                  <a:lnTo>
                    <a:pt x="35" y="45"/>
                  </a:lnTo>
                  <a:lnTo>
                    <a:pt x="24" y="40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3" name="Freeform 75"/>
            <p:cNvSpPr>
              <a:spLocks/>
            </p:cNvSpPr>
            <p:nvPr/>
          </p:nvSpPr>
          <p:spPr bwMode="auto">
            <a:xfrm>
              <a:off x="3299" y="113"/>
              <a:ext cx="32" cy="16"/>
            </a:xfrm>
            <a:custGeom>
              <a:avLst/>
              <a:gdLst>
                <a:gd name="T0" fmla="*/ 47 w 94"/>
                <a:gd name="T1" fmla="*/ 47 h 47"/>
                <a:gd name="T2" fmla="*/ 0 w 94"/>
                <a:gd name="T3" fmla="*/ 47 h 47"/>
                <a:gd name="T4" fmla="*/ 2 w 94"/>
                <a:gd name="T5" fmla="*/ 34 h 47"/>
                <a:gd name="T6" fmla="*/ 7 w 94"/>
                <a:gd name="T7" fmla="*/ 23 h 47"/>
                <a:gd name="T8" fmla="*/ 14 w 94"/>
                <a:gd name="T9" fmla="*/ 14 h 47"/>
                <a:gd name="T10" fmla="*/ 24 w 94"/>
                <a:gd name="T11" fmla="*/ 6 h 47"/>
                <a:gd name="T12" fmla="*/ 34 w 94"/>
                <a:gd name="T13" fmla="*/ 1 h 47"/>
                <a:gd name="T14" fmla="*/ 47 w 94"/>
                <a:gd name="T15" fmla="*/ 0 h 47"/>
                <a:gd name="T16" fmla="*/ 60 w 94"/>
                <a:gd name="T17" fmla="*/ 1 h 47"/>
                <a:gd name="T18" fmla="*/ 71 w 94"/>
                <a:gd name="T19" fmla="*/ 6 h 47"/>
                <a:gd name="T20" fmla="*/ 80 w 94"/>
                <a:gd name="T21" fmla="*/ 14 h 47"/>
                <a:gd name="T22" fmla="*/ 88 w 94"/>
                <a:gd name="T23" fmla="*/ 23 h 47"/>
                <a:gd name="T24" fmla="*/ 93 w 94"/>
                <a:gd name="T25" fmla="*/ 34 h 47"/>
                <a:gd name="T26" fmla="*/ 94 w 94"/>
                <a:gd name="T27" fmla="*/ 47 h 47"/>
                <a:gd name="T28" fmla="*/ 47 w 94"/>
                <a:gd name="T2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47"/>
                  </a:moveTo>
                  <a:lnTo>
                    <a:pt x="0" y="47"/>
                  </a:lnTo>
                  <a:lnTo>
                    <a:pt x="2" y="34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4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3"/>
                  </a:lnTo>
                  <a:lnTo>
                    <a:pt x="93" y="34"/>
                  </a:lnTo>
                  <a:lnTo>
                    <a:pt x="94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4" name="Freeform 76"/>
            <p:cNvSpPr>
              <a:spLocks/>
            </p:cNvSpPr>
            <p:nvPr/>
          </p:nvSpPr>
          <p:spPr bwMode="auto">
            <a:xfrm>
              <a:off x="3299" y="113"/>
              <a:ext cx="32" cy="16"/>
            </a:xfrm>
            <a:custGeom>
              <a:avLst/>
              <a:gdLst>
                <a:gd name="T0" fmla="*/ 0 w 94"/>
                <a:gd name="T1" fmla="*/ 47 h 47"/>
                <a:gd name="T2" fmla="*/ 2 w 94"/>
                <a:gd name="T3" fmla="*/ 34 h 47"/>
                <a:gd name="T4" fmla="*/ 7 w 94"/>
                <a:gd name="T5" fmla="*/ 23 h 47"/>
                <a:gd name="T6" fmla="*/ 14 w 94"/>
                <a:gd name="T7" fmla="*/ 14 h 47"/>
                <a:gd name="T8" fmla="*/ 24 w 94"/>
                <a:gd name="T9" fmla="*/ 6 h 47"/>
                <a:gd name="T10" fmla="*/ 34 w 94"/>
                <a:gd name="T11" fmla="*/ 1 h 47"/>
                <a:gd name="T12" fmla="*/ 47 w 94"/>
                <a:gd name="T13" fmla="*/ 0 h 47"/>
                <a:gd name="T14" fmla="*/ 60 w 94"/>
                <a:gd name="T15" fmla="*/ 1 h 47"/>
                <a:gd name="T16" fmla="*/ 71 w 94"/>
                <a:gd name="T17" fmla="*/ 6 h 47"/>
                <a:gd name="T18" fmla="*/ 80 w 94"/>
                <a:gd name="T19" fmla="*/ 14 h 47"/>
                <a:gd name="T20" fmla="*/ 88 w 94"/>
                <a:gd name="T21" fmla="*/ 23 h 47"/>
                <a:gd name="T22" fmla="*/ 93 w 94"/>
                <a:gd name="T23" fmla="*/ 34 h 47"/>
                <a:gd name="T24" fmla="*/ 94 w 94"/>
                <a:gd name="T2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0" y="47"/>
                  </a:moveTo>
                  <a:lnTo>
                    <a:pt x="2" y="34"/>
                  </a:lnTo>
                  <a:lnTo>
                    <a:pt x="7" y="23"/>
                  </a:lnTo>
                  <a:lnTo>
                    <a:pt x="14" y="14"/>
                  </a:lnTo>
                  <a:lnTo>
                    <a:pt x="24" y="6"/>
                  </a:lnTo>
                  <a:lnTo>
                    <a:pt x="34" y="1"/>
                  </a:lnTo>
                  <a:lnTo>
                    <a:pt x="47" y="0"/>
                  </a:lnTo>
                  <a:lnTo>
                    <a:pt x="60" y="1"/>
                  </a:lnTo>
                  <a:lnTo>
                    <a:pt x="71" y="6"/>
                  </a:lnTo>
                  <a:lnTo>
                    <a:pt x="80" y="14"/>
                  </a:lnTo>
                  <a:lnTo>
                    <a:pt x="88" y="23"/>
                  </a:lnTo>
                  <a:lnTo>
                    <a:pt x="93" y="34"/>
                  </a:lnTo>
                  <a:lnTo>
                    <a:pt x="94" y="4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5" name="Freeform 77"/>
            <p:cNvSpPr>
              <a:spLocks/>
            </p:cNvSpPr>
            <p:nvPr/>
          </p:nvSpPr>
          <p:spPr bwMode="auto">
            <a:xfrm>
              <a:off x="3299" y="129"/>
              <a:ext cx="32" cy="223"/>
            </a:xfrm>
            <a:custGeom>
              <a:avLst/>
              <a:gdLst>
                <a:gd name="T0" fmla="*/ 94 w 94"/>
                <a:gd name="T1" fmla="*/ 0 h 669"/>
                <a:gd name="T2" fmla="*/ 47 w 94"/>
                <a:gd name="T3" fmla="*/ 0 h 669"/>
                <a:gd name="T4" fmla="*/ 0 w 94"/>
                <a:gd name="T5" fmla="*/ 0 h 669"/>
                <a:gd name="T6" fmla="*/ 0 w 94"/>
                <a:gd name="T7" fmla="*/ 669 h 669"/>
                <a:gd name="T8" fmla="*/ 47 w 94"/>
                <a:gd name="T9" fmla="*/ 669 h 669"/>
                <a:gd name="T10" fmla="*/ 94 w 94"/>
                <a:gd name="T11" fmla="*/ 669 h 669"/>
                <a:gd name="T12" fmla="*/ 94 w 94"/>
                <a:gd name="T13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669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669"/>
                  </a:lnTo>
                  <a:lnTo>
                    <a:pt x="47" y="669"/>
                  </a:lnTo>
                  <a:lnTo>
                    <a:pt x="94" y="669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6" name="Freeform 78"/>
            <p:cNvSpPr>
              <a:spLocks/>
            </p:cNvSpPr>
            <p:nvPr/>
          </p:nvSpPr>
          <p:spPr bwMode="auto">
            <a:xfrm>
              <a:off x="3299" y="129"/>
              <a:ext cx="32" cy="223"/>
            </a:xfrm>
            <a:custGeom>
              <a:avLst/>
              <a:gdLst>
                <a:gd name="T0" fmla="*/ 94 w 94"/>
                <a:gd name="T1" fmla="*/ 0 h 669"/>
                <a:gd name="T2" fmla="*/ 47 w 94"/>
                <a:gd name="T3" fmla="*/ 0 h 669"/>
                <a:gd name="T4" fmla="*/ 0 w 94"/>
                <a:gd name="T5" fmla="*/ 0 h 669"/>
                <a:gd name="T6" fmla="*/ 0 w 94"/>
                <a:gd name="T7" fmla="*/ 669 h 669"/>
                <a:gd name="T8" fmla="*/ 47 w 94"/>
                <a:gd name="T9" fmla="*/ 669 h 669"/>
                <a:gd name="T10" fmla="*/ 94 w 94"/>
                <a:gd name="T11" fmla="*/ 669 h 669"/>
                <a:gd name="T12" fmla="*/ 94 w 94"/>
                <a:gd name="T13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669">
                  <a:moveTo>
                    <a:pt x="94" y="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669"/>
                  </a:lnTo>
                  <a:lnTo>
                    <a:pt x="47" y="669"/>
                  </a:lnTo>
                  <a:lnTo>
                    <a:pt x="94" y="669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7" name="Freeform 79"/>
            <p:cNvSpPr>
              <a:spLocks/>
            </p:cNvSpPr>
            <p:nvPr/>
          </p:nvSpPr>
          <p:spPr bwMode="auto">
            <a:xfrm>
              <a:off x="3299" y="352"/>
              <a:ext cx="32" cy="15"/>
            </a:xfrm>
            <a:custGeom>
              <a:avLst/>
              <a:gdLst>
                <a:gd name="T0" fmla="*/ 47 w 94"/>
                <a:gd name="T1" fmla="*/ 0 h 47"/>
                <a:gd name="T2" fmla="*/ 94 w 94"/>
                <a:gd name="T3" fmla="*/ 0 h 47"/>
                <a:gd name="T4" fmla="*/ 93 w 94"/>
                <a:gd name="T5" fmla="*/ 12 h 47"/>
                <a:gd name="T6" fmla="*/ 88 w 94"/>
                <a:gd name="T7" fmla="*/ 23 h 47"/>
                <a:gd name="T8" fmla="*/ 80 w 94"/>
                <a:gd name="T9" fmla="*/ 33 h 47"/>
                <a:gd name="T10" fmla="*/ 71 w 94"/>
                <a:gd name="T11" fmla="*/ 40 h 47"/>
                <a:gd name="T12" fmla="*/ 60 w 94"/>
                <a:gd name="T13" fmla="*/ 45 h 47"/>
                <a:gd name="T14" fmla="*/ 47 w 94"/>
                <a:gd name="T15" fmla="*/ 47 h 47"/>
                <a:gd name="T16" fmla="*/ 34 w 94"/>
                <a:gd name="T17" fmla="*/ 45 h 47"/>
                <a:gd name="T18" fmla="*/ 24 w 94"/>
                <a:gd name="T19" fmla="*/ 40 h 47"/>
                <a:gd name="T20" fmla="*/ 14 w 94"/>
                <a:gd name="T21" fmla="*/ 33 h 47"/>
                <a:gd name="T22" fmla="*/ 7 w 94"/>
                <a:gd name="T23" fmla="*/ 23 h 47"/>
                <a:gd name="T24" fmla="*/ 2 w 94"/>
                <a:gd name="T25" fmla="*/ 12 h 47"/>
                <a:gd name="T26" fmla="*/ 0 w 94"/>
                <a:gd name="T27" fmla="*/ 0 h 47"/>
                <a:gd name="T28" fmla="*/ 47 w 94"/>
                <a:gd name="T2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47">
                  <a:moveTo>
                    <a:pt x="47" y="0"/>
                  </a:moveTo>
                  <a:lnTo>
                    <a:pt x="94" y="0"/>
                  </a:lnTo>
                  <a:lnTo>
                    <a:pt x="93" y="12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0"/>
                  </a:lnTo>
                  <a:lnTo>
                    <a:pt x="60" y="45"/>
                  </a:lnTo>
                  <a:lnTo>
                    <a:pt x="47" y="47"/>
                  </a:lnTo>
                  <a:lnTo>
                    <a:pt x="34" y="45"/>
                  </a:lnTo>
                  <a:lnTo>
                    <a:pt x="24" y="40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8" name="Freeform 80"/>
            <p:cNvSpPr>
              <a:spLocks/>
            </p:cNvSpPr>
            <p:nvPr/>
          </p:nvSpPr>
          <p:spPr bwMode="auto">
            <a:xfrm>
              <a:off x="3299" y="352"/>
              <a:ext cx="32" cy="15"/>
            </a:xfrm>
            <a:custGeom>
              <a:avLst/>
              <a:gdLst>
                <a:gd name="T0" fmla="*/ 94 w 94"/>
                <a:gd name="T1" fmla="*/ 0 h 47"/>
                <a:gd name="T2" fmla="*/ 93 w 94"/>
                <a:gd name="T3" fmla="*/ 12 h 47"/>
                <a:gd name="T4" fmla="*/ 88 w 94"/>
                <a:gd name="T5" fmla="*/ 23 h 47"/>
                <a:gd name="T6" fmla="*/ 80 w 94"/>
                <a:gd name="T7" fmla="*/ 33 h 47"/>
                <a:gd name="T8" fmla="*/ 71 w 94"/>
                <a:gd name="T9" fmla="*/ 40 h 47"/>
                <a:gd name="T10" fmla="*/ 60 w 94"/>
                <a:gd name="T11" fmla="*/ 45 h 47"/>
                <a:gd name="T12" fmla="*/ 47 w 94"/>
                <a:gd name="T13" fmla="*/ 47 h 47"/>
                <a:gd name="T14" fmla="*/ 34 w 94"/>
                <a:gd name="T15" fmla="*/ 45 h 47"/>
                <a:gd name="T16" fmla="*/ 24 w 94"/>
                <a:gd name="T17" fmla="*/ 40 h 47"/>
                <a:gd name="T18" fmla="*/ 14 w 94"/>
                <a:gd name="T19" fmla="*/ 33 h 47"/>
                <a:gd name="T20" fmla="*/ 7 w 94"/>
                <a:gd name="T21" fmla="*/ 23 h 47"/>
                <a:gd name="T22" fmla="*/ 2 w 94"/>
                <a:gd name="T23" fmla="*/ 12 h 47"/>
                <a:gd name="T24" fmla="*/ 0 w 94"/>
                <a:gd name="T2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47">
                  <a:moveTo>
                    <a:pt x="94" y="0"/>
                  </a:moveTo>
                  <a:lnTo>
                    <a:pt x="93" y="12"/>
                  </a:lnTo>
                  <a:lnTo>
                    <a:pt x="88" y="23"/>
                  </a:lnTo>
                  <a:lnTo>
                    <a:pt x="80" y="33"/>
                  </a:lnTo>
                  <a:lnTo>
                    <a:pt x="71" y="40"/>
                  </a:lnTo>
                  <a:lnTo>
                    <a:pt x="60" y="45"/>
                  </a:lnTo>
                  <a:lnTo>
                    <a:pt x="47" y="47"/>
                  </a:lnTo>
                  <a:lnTo>
                    <a:pt x="34" y="45"/>
                  </a:lnTo>
                  <a:lnTo>
                    <a:pt x="24" y="40"/>
                  </a:lnTo>
                  <a:lnTo>
                    <a:pt x="14" y="33"/>
                  </a:lnTo>
                  <a:lnTo>
                    <a:pt x="7" y="23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9" name="Line 81"/>
            <p:cNvSpPr>
              <a:spLocks noChangeShapeType="1"/>
            </p:cNvSpPr>
            <p:nvPr/>
          </p:nvSpPr>
          <p:spPr bwMode="auto">
            <a:xfrm flipV="1">
              <a:off x="1507" y="1600"/>
              <a:ext cx="0" cy="1387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1" name="Line 82"/>
            <p:cNvSpPr>
              <a:spLocks noChangeShapeType="1"/>
            </p:cNvSpPr>
            <p:nvPr/>
          </p:nvSpPr>
          <p:spPr bwMode="auto">
            <a:xfrm flipH="1">
              <a:off x="1025" y="1600"/>
              <a:ext cx="482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2" name="Line 83"/>
            <p:cNvSpPr>
              <a:spLocks noChangeShapeType="1"/>
            </p:cNvSpPr>
            <p:nvPr/>
          </p:nvSpPr>
          <p:spPr bwMode="auto">
            <a:xfrm>
              <a:off x="1507" y="1600"/>
              <a:ext cx="1808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3" name="Line 84"/>
            <p:cNvSpPr>
              <a:spLocks noChangeShapeType="1"/>
            </p:cNvSpPr>
            <p:nvPr/>
          </p:nvSpPr>
          <p:spPr bwMode="auto">
            <a:xfrm>
              <a:off x="1025" y="1239"/>
              <a:ext cx="2290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4" name="Line 85"/>
            <p:cNvSpPr>
              <a:spLocks noChangeShapeType="1"/>
            </p:cNvSpPr>
            <p:nvPr/>
          </p:nvSpPr>
          <p:spPr bwMode="auto">
            <a:xfrm>
              <a:off x="2435" y="5278"/>
              <a:ext cx="844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5" name="Line 86"/>
            <p:cNvSpPr>
              <a:spLocks noChangeShapeType="1"/>
            </p:cNvSpPr>
            <p:nvPr/>
          </p:nvSpPr>
          <p:spPr bwMode="auto">
            <a:xfrm flipV="1">
              <a:off x="2435" y="3831"/>
              <a:ext cx="121" cy="1447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6" name="Line 87"/>
            <p:cNvSpPr>
              <a:spLocks noChangeShapeType="1"/>
            </p:cNvSpPr>
            <p:nvPr/>
          </p:nvSpPr>
          <p:spPr bwMode="auto">
            <a:xfrm flipH="1" flipV="1">
              <a:off x="3158" y="3831"/>
              <a:ext cx="121" cy="1447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7" name="Line 88"/>
            <p:cNvSpPr>
              <a:spLocks noChangeShapeType="1"/>
            </p:cNvSpPr>
            <p:nvPr/>
          </p:nvSpPr>
          <p:spPr bwMode="auto">
            <a:xfrm>
              <a:off x="2556" y="3107"/>
              <a:ext cx="0" cy="724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8" name="Line 89"/>
            <p:cNvSpPr>
              <a:spLocks noChangeShapeType="1"/>
            </p:cNvSpPr>
            <p:nvPr/>
          </p:nvSpPr>
          <p:spPr bwMode="auto">
            <a:xfrm>
              <a:off x="3158" y="3107"/>
              <a:ext cx="0" cy="724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9" name="Line 90"/>
            <p:cNvSpPr>
              <a:spLocks noChangeShapeType="1"/>
            </p:cNvSpPr>
            <p:nvPr/>
          </p:nvSpPr>
          <p:spPr bwMode="auto">
            <a:xfrm>
              <a:off x="2411" y="5387"/>
              <a:ext cx="121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0" name="Line 91"/>
            <p:cNvSpPr>
              <a:spLocks noChangeShapeType="1"/>
            </p:cNvSpPr>
            <p:nvPr/>
          </p:nvSpPr>
          <p:spPr bwMode="auto">
            <a:xfrm flipH="1">
              <a:off x="2393" y="5387"/>
              <a:ext cx="18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1" name="Line 92"/>
            <p:cNvSpPr>
              <a:spLocks noChangeShapeType="1"/>
            </p:cNvSpPr>
            <p:nvPr/>
          </p:nvSpPr>
          <p:spPr bwMode="auto">
            <a:xfrm>
              <a:off x="2532" y="5387"/>
              <a:ext cx="0" cy="12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2" name="Line 93"/>
            <p:cNvSpPr>
              <a:spLocks noChangeShapeType="1"/>
            </p:cNvSpPr>
            <p:nvPr/>
          </p:nvSpPr>
          <p:spPr bwMode="auto">
            <a:xfrm flipH="1">
              <a:off x="1688" y="5507"/>
              <a:ext cx="844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3" name="Line 94"/>
            <p:cNvSpPr>
              <a:spLocks noChangeShapeType="1"/>
            </p:cNvSpPr>
            <p:nvPr/>
          </p:nvSpPr>
          <p:spPr bwMode="auto">
            <a:xfrm flipV="1">
              <a:off x="1688" y="5387"/>
              <a:ext cx="0" cy="12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4" name="Line 95"/>
            <p:cNvSpPr>
              <a:spLocks noChangeShapeType="1"/>
            </p:cNvSpPr>
            <p:nvPr/>
          </p:nvSpPr>
          <p:spPr bwMode="auto">
            <a:xfrm>
              <a:off x="1688" y="5387"/>
              <a:ext cx="138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5" name="Line 96"/>
            <p:cNvSpPr>
              <a:spLocks noChangeShapeType="1"/>
            </p:cNvSpPr>
            <p:nvPr/>
          </p:nvSpPr>
          <p:spPr bwMode="auto">
            <a:xfrm flipV="1">
              <a:off x="1826" y="3095"/>
              <a:ext cx="0" cy="2292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6" name="Line 97"/>
            <p:cNvSpPr>
              <a:spLocks noChangeShapeType="1"/>
            </p:cNvSpPr>
            <p:nvPr/>
          </p:nvSpPr>
          <p:spPr bwMode="auto">
            <a:xfrm flipV="1">
              <a:off x="2393" y="3095"/>
              <a:ext cx="0" cy="2292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7" name="Line 98"/>
            <p:cNvSpPr>
              <a:spLocks noChangeShapeType="1"/>
            </p:cNvSpPr>
            <p:nvPr/>
          </p:nvSpPr>
          <p:spPr bwMode="auto">
            <a:xfrm flipH="1">
              <a:off x="1826" y="3095"/>
              <a:ext cx="567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8" name="Line 99"/>
            <p:cNvSpPr>
              <a:spLocks noChangeShapeType="1"/>
            </p:cNvSpPr>
            <p:nvPr/>
          </p:nvSpPr>
          <p:spPr bwMode="auto">
            <a:xfrm>
              <a:off x="1025" y="5568"/>
              <a:ext cx="0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9" name="Line 100"/>
            <p:cNvSpPr>
              <a:spLocks noChangeShapeType="1"/>
            </p:cNvSpPr>
            <p:nvPr/>
          </p:nvSpPr>
          <p:spPr bwMode="auto">
            <a:xfrm>
              <a:off x="1507" y="5568"/>
              <a:ext cx="0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0" name="Line 101"/>
            <p:cNvSpPr>
              <a:spLocks noChangeShapeType="1"/>
            </p:cNvSpPr>
            <p:nvPr/>
          </p:nvSpPr>
          <p:spPr bwMode="auto">
            <a:xfrm>
              <a:off x="1073" y="5750"/>
              <a:ext cx="38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1" name="Freeform 102"/>
            <p:cNvSpPr>
              <a:spLocks/>
            </p:cNvSpPr>
            <p:nvPr/>
          </p:nvSpPr>
          <p:spPr bwMode="auto">
            <a:xfrm>
              <a:off x="1025" y="5742"/>
              <a:ext cx="48" cy="16"/>
            </a:xfrm>
            <a:custGeom>
              <a:avLst/>
              <a:gdLst>
                <a:gd name="T0" fmla="*/ 144 w 144"/>
                <a:gd name="T1" fmla="*/ 0 h 48"/>
                <a:gd name="T2" fmla="*/ 144 w 144"/>
                <a:gd name="T3" fmla="*/ 48 h 48"/>
                <a:gd name="T4" fmla="*/ 0 w 144"/>
                <a:gd name="T5" fmla="*/ 24 h 48"/>
                <a:gd name="T6" fmla="*/ 144 w 14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8">
                  <a:moveTo>
                    <a:pt x="144" y="0"/>
                  </a:moveTo>
                  <a:lnTo>
                    <a:pt x="144" y="48"/>
                  </a:lnTo>
                  <a:lnTo>
                    <a:pt x="0" y="2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2" name="Freeform 103"/>
            <p:cNvSpPr>
              <a:spLocks/>
            </p:cNvSpPr>
            <p:nvPr/>
          </p:nvSpPr>
          <p:spPr bwMode="auto">
            <a:xfrm>
              <a:off x="1459" y="5742"/>
              <a:ext cx="48" cy="16"/>
            </a:xfrm>
            <a:custGeom>
              <a:avLst/>
              <a:gdLst>
                <a:gd name="T0" fmla="*/ 0 w 144"/>
                <a:gd name="T1" fmla="*/ 0 h 48"/>
                <a:gd name="T2" fmla="*/ 0 w 144"/>
                <a:gd name="T3" fmla="*/ 48 h 48"/>
                <a:gd name="T4" fmla="*/ 144 w 144"/>
                <a:gd name="T5" fmla="*/ 24 h 48"/>
                <a:gd name="T6" fmla="*/ 0 w 14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8">
                  <a:moveTo>
                    <a:pt x="0" y="0"/>
                  </a:moveTo>
                  <a:lnTo>
                    <a:pt x="0" y="48"/>
                  </a:lnTo>
                  <a:lnTo>
                    <a:pt x="14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9" name="Line 110"/>
            <p:cNvSpPr>
              <a:spLocks noChangeShapeType="1"/>
            </p:cNvSpPr>
            <p:nvPr/>
          </p:nvSpPr>
          <p:spPr bwMode="auto">
            <a:xfrm>
              <a:off x="1025" y="5555"/>
              <a:ext cx="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0" name="Line 111"/>
            <p:cNvSpPr>
              <a:spLocks noChangeShapeType="1"/>
            </p:cNvSpPr>
            <p:nvPr/>
          </p:nvSpPr>
          <p:spPr bwMode="auto">
            <a:xfrm>
              <a:off x="1507" y="5555"/>
              <a:ext cx="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1" name="Line 112"/>
            <p:cNvSpPr>
              <a:spLocks noChangeShapeType="1"/>
            </p:cNvSpPr>
            <p:nvPr/>
          </p:nvSpPr>
          <p:spPr bwMode="auto">
            <a:xfrm>
              <a:off x="1507" y="5750"/>
              <a:ext cx="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14" name="Line 84"/>
          <p:cNvSpPr>
            <a:spLocks noChangeShapeType="1"/>
          </p:cNvSpPr>
          <p:nvPr/>
        </p:nvSpPr>
        <p:spPr bwMode="auto">
          <a:xfrm>
            <a:off x="1624840" y="5059464"/>
            <a:ext cx="3635375" cy="0"/>
          </a:xfrm>
          <a:prstGeom prst="line">
            <a:avLst/>
          </a:prstGeom>
          <a:noFill/>
          <a:ln w="22225">
            <a:solidFill>
              <a:srgbClr val="21283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2" name="pole tekstowe 401"/>
          <p:cNvSpPr txBox="1"/>
          <p:nvPr/>
        </p:nvSpPr>
        <p:spPr>
          <a:xfrm>
            <a:off x="2476431" y="2107194"/>
            <a:ext cx="2263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Istniejąca półka pod dachem nad fotelami 1 rzędu</a:t>
            </a:r>
          </a:p>
          <a:p>
            <a:pPr algn="ctr"/>
            <a:r>
              <a:rPr lang="pl-PL" sz="800" dirty="0" smtClean="0"/>
              <a:t>Element – J</a:t>
            </a:r>
            <a:endParaRPr lang="pl-PL" sz="800" dirty="0"/>
          </a:p>
        </p:txBody>
      </p:sp>
      <p:sp>
        <p:nvSpPr>
          <p:cNvPr id="117" name="pole tekstowe 116"/>
          <p:cNvSpPr txBox="1"/>
          <p:nvPr/>
        </p:nvSpPr>
        <p:spPr>
          <a:xfrm rot="16200000">
            <a:off x="1575570" y="3429253"/>
            <a:ext cx="957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Półka pod dachem</a:t>
            </a:r>
          </a:p>
          <a:p>
            <a:r>
              <a:rPr lang="pl-PL" sz="800" dirty="0" smtClean="0"/>
              <a:t>Element – B</a:t>
            </a:r>
          </a:p>
        </p:txBody>
      </p:sp>
      <p:sp>
        <p:nvSpPr>
          <p:cNvPr id="118" name="pole tekstowe 117"/>
          <p:cNvSpPr txBox="1"/>
          <p:nvPr/>
        </p:nvSpPr>
        <p:spPr>
          <a:xfrm rot="16200000">
            <a:off x="1609626" y="6888747"/>
            <a:ext cx="957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Półka pod dachem</a:t>
            </a:r>
          </a:p>
          <a:p>
            <a:r>
              <a:rPr lang="pl-PL" sz="800" dirty="0" smtClean="0"/>
              <a:t>Element – C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1648903" y="8942035"/>
            <a:ext cx="7072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300÷400mm</a:t>
            </a:r>
          </a:p>
        </p:txBody>
      </p:sp>
      <p:sp>
        <p:nvSpPr>
          <p:cNvPr id="120" name="pole tekstowe 119"/>
          <p:cNvSpPr txBox="1"/>
          <p:nvPr/>
        </p:nvSpPr>
        <p:spPr>
          <a:xfrm rot="16200000">
            <a:off x="2713794" y="6913481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Drabina mniejsza (wąska)</a:t>
            </a:r>
          </a:p>
          <a:p>
            <a:r>
              <a:rPr lang="pl-PL" sz="800" dirty="0" smtClean="0"/>
              <a:t>Element – D</a:t>
            </a:r>
          </a:p>
        </p:txBody>
      </p:sp>
      <p:sp>
        <p:nvSpPr>
          <p:cNvPr id="121" name="pole tekstowe 120"/>
          <p:cNvSpPr txBox="1"/>
          <p:nvPr/>
        </p:nvSpPr>
        <p:spPr>
          <a:xfrm rot="16200000">
            <a:off x="3923201" y="6964949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Drabina większa (szeroka)</a:t>
            </a:r>
          </a:p>
          <a:p>
            <a:r>
              <a:rPr lang="pl-PL" sz="800" dirty="0" smtClean="0"/>
              <a:t>Element – E</a:t>
            </a:r>
          </a:p>
        </p:txBody>
      </p:sp>
      <p:sp>
        <p:nvSpPr>
          <p:cNvPr id="122" name="pole tekstowe 121"/>
          <p:cNvSpPr txBox="1"/>
          <p:nvPr/>
        </p:nvSpPr>
        <p:spPr>
          <a:xfrm>
            <a:off x="5505093" y="5231148"/>
            <a:ext cx="1041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Rozpórka </a:t>
            </a:r>
            <a:r>
              <a:rPr lang="pl-PL" sz="800" smtClean="0"/>
              <a:t>w </a:t>
            </a:r>
            <a:r>
              <a:rPr lang="pl-PL" sz="800" smtClean="0"/>
              <a:t>poprzek </a:t>
            </a:r>
            <a:r>
              <a:rPr lang="pl-PL" sz="800" dirty="0" smtClean="0"/>
              <a:t>do montażu drabin</a:t>
            </a:r>
          </a:p>
          <a:p>
            <a:pPr algn="ctr"/>
            <a:r>
              <a:rPr lang="pl-PL" sz="800" dirty="0" smtClean="0"/>
              <a:t>Element – F</a:t>
            </a:r>
            <a:endParaRPr lang="pl-PL" sz="800" dirty="0"/>
          </a:p>
        </p:txBody>
      </p:sp>
      <p:cxnSp>
        <p:nvCxnSpPr>
          <p:cNvPr id="404" name="Łącznik prosty ze strzałką 403"/>
          <p:cNvCxnSpPr/>
          <p:nvPr/>
        </p:nvCxnSpPr>
        <p:spPr>
          <a:xfrm flipH="1" flipV="1">
            <a:off x="5133183" y="5110062"/>
            <a:ext cx="354009" cy="242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5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53</Words>
  <Application>Microsoft Office PowerPoint</Application>
  <PresentationFormat>Papier A4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 Klimek</dc:creator>
  <cp:lastModifiedBy>Ireneusz Baran</cp:lastModifiedBy>
  <cp:revision>9</cp:revision>
  <dcterms:created xsi:type="dcterms:W3CDTF">2018-03-15T20:45:55Z</dcterms:created>
  <dcterms:modified xsi:type="dcterms:W3CDTF">2018-03-29T12:41:41Z</dcterms:modified>
</cp:coreProperties>
</file>