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70" d="100"/>
          <a:sy n="170" d="100"/>
        </p:scale>
        <p:origin x="-3504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4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40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83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03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08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22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58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01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78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23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6FED-5161-476E-9A92-CB366D770613}" type="datetimeFigureOut">
              <a:rPr lang="pl-PL" smtClean="0"/>
              <a:t>2022-09-30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07B5-8A6D-4FA1-A7E1-931672A5B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99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7" y="-72927"/>
            <a:ext cx="9144000" cy="6858000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3122386" y="3919237"/>
            <a:ext cx="5041311" cy="710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8163697" y="2520779"/>
            <a:ext cx="115330" cy="2108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H="1" flipV="1">
            <a:off x="4521512" y="2255855"/>
            <a:ext cx="3757515" cy="264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H="1">
            <a:off x="3122386" y="2222967"/>
            <a:ext cx="1399126" cy="1721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8964486" y="2520778"/>
            <a:ext cx="1071475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FF0000"/>
                </a:solidFill>
              </a:rPr>
              <a:t>Wykonanie obrzeży betonowych wokół siłowni zewnętrznej</a:t>
            </a:r>
            <a:endParaRPr lang="pl-PL" sz="900" dirty="0">
              <a:solidFill>
                <a:srgbClr val="FF0000"/>
              </a:solidFill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 flipH="1">
            <a:off x="8221362" y="3305608"/>
            <a:ext cx="743124" cy="306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36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Panoramiczny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Krzyżanowski</dc:creator>
  <cp:lastModifiedBy>Arkadiusz Krzyżanowski</cp:lastModifiedBy>
  <cp:revision>1</cp:revision>
  <dcterms:created xsi:type="dcterms:W3CDTF">2022-09-30T09:52:24Z</dcterms:created>
  <dcterms:modified xsi:type="dcterms:W3CDTF">2022-09-30T09:52:55Z</dcterms:modified>
</cp:coreProperties>
</file>