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120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ECF-76A9-425A-A119-15CB7577E51D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5098F-2E33-4BD9-B592-926E875CD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098F-2E33-4BD9-B592-926E875CD0D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25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3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64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89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92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50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2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34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95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4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30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8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1A95-204E-4900-8A6B-E93CB731ED0F}" type="datetimeFigureOut">
              <a:rPr lang="pl-PL" smtClean="0"/>
              <a:t>2017-03-16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022C-827B-4BB9-AEFC-00E37A530D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83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:\Users\Artur\Desktop\Kulochwyt (1)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0" y="649558"/>
            <a:ext cx="5758815" cy="7789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1"/>
          <p:cNvSpPr txBox="1">
            <a:spLocks noChangeArrowheads="1"/>
          </p:cNvSpPr>
          <p:nvPr/>
        </p:nvSpPr>
        <p:spPr bwMode="auto">
          <a:xfrm>
            <a:off x="3522340" y="2849683"/>
            <a:ext cx="2667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3"/>
          <p:cNvSpPr txBox="1">
            <a:spLocks noChangeArrowheads="1"/>
          </p:cNvSpPr>
          <p:nvPr/>
        </p:nvSpPr>
        <p:spPr bwMode="auto">
          <a:xfrm>
            <a:off x="4275766" y="2588509"/>
            <a:ext cx="2667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5"/>
          <p:cNvSpPr txBox="1">
            <a:spLocks noChangeArrowheads="1"/>
          </p:cNvSpPr>
          <p:nvPr/>
        </p:nvSpPr>
        <p:spPr bwMode="auto">
          <a:xfrm rot="-3649573">
            <a:off x="3490908" y="1443537"/>
            <a:ext cx="3190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6"/>
          <p:cNvSpPr txBox="1">
            <a:spLocks noChangeArrowheads="1"/>
          </p:cNvSpPr>
          <p:nvPr/>
        </p:nvSpPr>
        <p:spPr bwMode="auto">
          <a:xfrm rot="2107364">
            <a:off x="4588192" y="1668463"/>
            <a:ext cx="2667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le tekstowe 7"/>
          <p:cNvSpPr txBox="1">
            <a:spLocks noChangeArrowheads="1"/>
          </p:cNvSpPr>
          <p:nvPr/>
        </p:nvSpPr>
        <p:spPr bwMode="auto">
          <a:xfrm rot="-5400000">
            <a:off x="4692332" y="1946631"/>
            <a:ext cx="295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8"/>
          <p:cNvSpPr txBox="1">
            <a:spLocks noChangeArrowheads="1"/>
          </p:cNvSpPr>
          <p:nvPr/>
        </p:nvSpPr>
        <p:spPr bwMode="auto">
          <a:xfrm rot="-5400000">
            <a:off x="1260366" y="5138762"/>
            <a:ext cx="2984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067327" y="3525788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2066692" y="3810268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4284112" y="3500388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" name="Elipsa 16"/>
          <p:cNvSpPr/>
          <p:nvPr/>
        </p:nvSpPr>
        <p:spPr>
          <a:xfrm>
            <a:off x="4299352" y="5459998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2225644" y="3749325"/>
            <a:ext cx="120015" cy="100965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oliniowy 19"/>
          <p:cNvCxnSpPr/>
          <p:nvPr/>
        </p:nvCxnSpPr>
        <p:spPr>
          <a:xfrm flipV="1">
            <a:off x="1989999" y="3765226"/>
            <a:ext cx="335915" cy="2667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18"/>
          <p:cNvSpPr txBox="1">
            <a:spLocks noChangeArrowheads="1"/>
          </p:cNvSpPr>
          <p:nvPr/>
        </p:nvSpPr>
        <p:spPr bwMode="auto">
          <a:xfrm>
            <a:off x="2019251" y="4017936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Ø</a:t>
            </a:r>
            <a:r>
              <a:rPr kumimoji="0" lang="pl-PL" altLang="pl-P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8 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487658" y="43934"/>
            <a:ext cx="1965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dirty="0" smtClean="0"/>
              <a:t>Załącznik nr 1</a:t>
            </a:r>
            <a:endParaRPr lang="pl-PL" dirty="0"/>
          </a:p>
        </p:txBody>
      </p:sp>
      <p:sp>
        <p:nvSpPr>
          <p:cNvPr id="23" name="Elipsa 22"/>
          <p:cNvSpPr/>
          <p:nvPr/>
        </p:nvSpPr>
        <p:spPr>
          <a:xfrm>
            <a:off x="2080027" y="7180282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2079392" y="7464762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8" name="Elipsa 27"/>
          <p:cNvSpPr/>
          <p:nvPr/>
        </p:nvSpPr>
        <p:spPr>
          <a:xfrm>
            <a:off x="4307954" y="7467178"/>
            <a:ext cx="179705" cy="179705"/>
          </a:xfrm>
          <a:prstGeom prst="ellipse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cxnSp>
        <p:nvCxnSpPr>
          <p:cNvPr id="29" name="Łącznik prostoliniowy 28"/>
          <p:cNvCxnSpPr/>
          <p:nvPr/>
        </p:nvCxnSpPr>
        <p:spPr>
          <a:xfrm>
            <a:off x="1716507" y="3615640"/>
            <a:ext cx="434620" cy="3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 flipH="1">
            <a:off x="1775461" y="3236800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flipV="1">
            <a:off x="1772050" y="3615670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oliniowy 32"/>
          <p:cNvCxnSpPr/>
          <p:nvPr/>
        </p:nvCxnSpPr>
        <p:spPr>
          <a:xfrm>
            <a:off x="1772816" y="3416800"/>
            <a:ext cx="0" cy="216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oliniowy 34"/>
          <p:cNvCxnSpPr/>
          <p:nvPr/>
        </p:nvCxnSpPr>
        <p:spPr>
          <a:xfrm>
            <a:off x="1748102" y="7268182"/>
            <a:ext cx="40883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>
            <a:off x="1771484" y="7095380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flipV="1">
            <a:off x="1772211" y="7736964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oliniowy 37"/>
          <p:cNvCxnSpPr/>
          <p:nvPr/>
        </p:nvCxnSpPr>
        <p:spPr>
          <a:xfrm>
            <a:off x="1769517" y="7277848"/>
            <a:ext cx="0" cy="468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4622493" y="5872082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 flipV="1">
            <a:off x="4205214" y="5871076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/>
          <p:nvPr/>
        </p:nvCxnSpPr>
        <p:spPr>
          <a:xfrm>
            <a:off x="4386072" y="5556114"/>
            <a:ext cx="0" cy="360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oliniowy 42"/>
          <p:cNvCxnSpPr/>
          <p:nvPr/>
        </p:nvCxnSpPr>
        <p:spPr>
          <a:xfrm>
            <a:off x="4388949" y="5870596"/>
            <a:ext cx="252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oliniowy 44"/>
          <p:cNvCxnSpPr/>
          <p:nvPr/>
        </p:nvCxnSpPr>
        <p:spPr>
          <a:xfrm>
            <a:off x="4389204" y="5556114"/>
            <a:ext cx="648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>
            <a:off x="4569204" y="7731508"/>
            <a:ext cx="468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>
            <a:off x="4987776" y="5563220"/>
            <a:ext cx="0" cy="216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18"/>
          <p:cNvSpPr txBox="1">
            <a:spLocks noChangeArrowheads="1"/>
          </p:cNvSpPr>
          <p:nvPr/>
        </p:nvSpPr>
        <p:spPr bwMode="auto">
          <a:xfrm rot="16200000">
            <a:off x="1474515" y="7440410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75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Pole tekstowe 18"/>
          <p:cNvSpPr txBox="1">
            <a:spLocks noChangeArrowheads="1"/>
          </p:cNvSpPr>
          <p:nvPr/>
        </p:nvSpPr>
        <p:spPr bwMode="auto">
          <a:xfrm rot="16200000">
            <a:off x="4688396" y="6573589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348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Pole tekstowe 18"/>
          <p:cNvSpPr txBox="1">
            <a:spLocks noChangeArrowheads="1"/>
          </p:cNvSpPr>
          <p:nvPr/>
        </p:nvSpPr>
        <p:spPr bwMode="auto">
          <a:xfrm>
            <a:off x="4286840" y="5927738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Pole tekstowe 18"/>
          <p:cNvSpPr txBox="1">
            <a:spLocks noChangeArrowheads="1"/>
          </p:cNvSpPr>
          <p:nvPr/>
        </p:nvSpPr>
        <p:spPr bwMode="auto">
          <a:xfrm rot="16200000">
            <a:off x="1444251" y="3428950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Łącznik prostoliniowy 51"/>
          <p:cNvCxnSpPr/>
          <p:nvPr/>
        </p:nvCxnSpPr>
        <p:spPr>
          <a:xfrm>
            <a:off x="4373487" y="3590240"/>
            <a:ext cx="612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a 25"/>
          <p:cNvGrpSpPr/>
          <p:nvPr/>
        </p:nvGrpSpPr>
        <p:grpSpPr>
          <a:xfrm>
            <a:off x="4858102" y="3210640"/>
            <a:ext cx="3411" cy="558870"/>
            <a:chOff x="4720776" y="3219640"/>
            <a:chExt cx="3411" cy="558870"/>
          </a:xfrm>
        </p:grpSpPr>
        <p:cxnSp>
          <p:nvCxnSpPr>
            <p:cNvPr id="53" name="Łącznik prosty ze strzałką 52"/>
            <p:cNvCxnSpPr/>
            <p:nvPr/>
          </p:nvCxnSpPr>
          <p:spPr>
            <a:xfrm flipH="1">
              <a:off x="4724187" y="3219640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ze strzałką 53"/>
            <p:cNvCxnSpPr/>
            <p:nvPr/>
          </p:nvCxnSpPr>
          <p:spPr>
            <a:xfrm flipV="1">
              <a:off x="4720776" y="3598510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oliniowy 54"/>
            <p:cNvCxnSpPr/>
            <p:nvPr/>
          </p:nvCxnSpPr>
          <p:spPr>
            <a:xfrm>
              <a:off x="4721542" y="3399640"/>
              <a:ext cx="0" cy="21600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Łącznik prostoliniowy 2"/>
          <p:cNvCxnSpPr/>
          <p:nvPr/>
        </p:nvCxnSpPr>
        <p:spPr>
          <a:xfrm>
            <a:off x="4576990" y="3401062"/>
            <a:ext cx="40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oliniowy 55"/>
          <p:cNvCxnSpPr/>
          <p:nvPr/>
        </p:nvCxnSpPr>
        <p:spPr>
          <a:xfrm>
            <a:off x="2167654" y="3900120"/>
            <a:ext cx="288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H="1">
            <a:off x="2403731" y="3235821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 flipV="1">
            <a:off x="2402674" y="3909374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404336" y="3412561"/>
            <a:ext cx="0" cy="57741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18"/>
          <p:cNvSpPr txBox="1">
            <a:spLocks noChangeArrowheads="1"/>
          </p:cNvSpPr>
          <p:nvPr/>
        </p:nvSpPr>
        <p:spPr bwMode="auto">
          <a:xfrm rot="16200000">
            <a:off x="2274434" y="3597902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Pole tekstowe 18"/>
          <p:cNvSpPr txBox="1">
            <a:spLocks noChangeArrowheads="1"/>
          </p:cNvSpPr>
          <p:nvPr/>
        </p:nvSpPr>
        <p:spPr bwMode="auto">
          <a:xfrm rot="16200000">
            <a:off x="4884936" y="3410252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Łącznik prostoliniowy 14"/>
          <p:cNvCxnSpPr/>
          <p:nvPr/>
        </p:nvCxnSpPr>
        <p:spPr>
          <a:xfrm flipV="1">
            <a:off x="4373488" y="3236800"/>
            <a:ext cx="0" cy="3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oliniowy 61"/>
          <p:cNvCxnSpPr/>
          <p:nvPr/>
        </p:nvCxnSpPr>
        <p:spPr>
          <a:xfrm flipV="1">
            <a:off x="4610627" y="3224988"/>
            <a:ext cx="0" cy="3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a 62"/>
          <p:cNvGrpSpPr/>
          <p:nvPr/>
        </p:nvGrpSpPr>
        <p:grpSpPr>
          <a:xfrm rot="5400000">
            <a:off x="4493085" y="2985708"/>
            <a:ext cx="2372" cy="582669"/>
            <a:chOff x="4720464" y="3201125"/>
            <a:chExt cx="177" cy="582669"/>
          </a:xfrm>
        </p:grpSpPr>
        <p:cxnSp>
          <p:nvCxnSpPr>
            <p:cNvPr id="64" name="Łącznik prosty ze strzałką 63"/>
            <p:cNvCxnSpPr/>
            <p:nvPr/>
          </p:nvCxnSpPr>
          <p:spPr>
            <a:xfrm flipH="1">
              <a:off x="4720641" y="3201125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/>
            <p:nvPr/>
          </p:nvCxnSpPr>
          <p:spPr>
            <a:xfrm flipV="1">
              <a:off x="4720579" y="3603794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Łącznik prostoliniowy 65"/>
            <p:cNvCxnSpPr/>
            <p:nvPr/>
          </p:nvCxnSpPr>
          <p:spPr>
            <a:xfrm>
              <a:off x="4720464" y="3389063"/>
              <a:ext cx="0" cy="21600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Pole tekstowe 18"/>
          <p:cNvSpPr txBox="1">
            <a:spLocks noChangeArrowheads="1"/>
          </p:cNvSpPr>
          <p:nvPr/>
        </p:nvSpPr>
        <p:spPr bwMode="auto">
          <a:xfrm>
            <a:off x="4297327" y="3102120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Łącznik prostoliniowy 67"/>
          <p:cNvCxnSpPr/>
          <p:nvPr/>
        </p:nvCxnSpPr>
        <p:spPr>
          <a:xfrm flipV="1">
            <a:off x="1999747" y="3201159"/>
            <a:ext cx="0" cy="3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oliniowy 68"/>
          <p:cNvCxnSpPr/>
          <p:nvPr/>
        </p:nvCxnSpPr>
        <p:spPr>
          <a:xfrm flipH="1" flipV="1">
            <a:off x="2154126" y="3189347"/>
            <a:ext cx="2418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a 69"/>
          <p:cNvGrpSpPr/>
          <p:nvPr/>
        </p:nvGrpSpPr>
        <p:grpSpPr>
          <a:xfrm rot="5400000">
            <a:off x="2084173" y="2968690"/>
            <a:ext cx="2372" cy="520599"/>
            <a:chOff x="4720464" y="3263195"/>
            <a:chExt cx="177" cy="520599"/>
          </a:xfrm>
        </p:grpSpPr>
        <p:cxnSp>
          <p:nvCxnSpPr>
            <p:cNvPr id="71" name="Łącznik prosty ze strzałką 70"/>
            <p:cNvCxnSpPr/>
            <p:nvPr/>
          </p:nvCxnSpPr>
          <p:spPr>
            <a:xfrm flipH="1">
              <a:off x="4720641" y="3263195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prosty ze strzałką 71"/>
            <p:cNvCxnSpPr/>
            <p:nvPr/>
          </p:nvCxnSpPr>
          <p:spPr>
            <a:xfrm flipV="1">
              <a:off x="4720579" y="3603794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Łącznik prostoliniowy 72"/>
            <p:cNvCxnSpPr/>
            <p:nvPr/>
          </p:nvCxnSpPr>
          <p:spPr>
            <a:xfrm>
              <a:off x="4720464" y="3403990"/>
              <a:ext cx="0" cy="21600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Pole tekstowe 18"/>
          <p:cNvSpPr txBox="1">
            <a:spLocks noChangeArrowheads="1"/>
          </p:cNvSpPr>
          <p:nvPr/>
        </p:nvSpPr>
        <p:spPr bwMode="auto">
          <a:xfrm>
            <a:off x="1923586" y="3066479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Łącznik prosty ze strzałką 74"/>
          <p:cNvCxnSpPr/>
          <p:nvPr/>
        </p:nvCxnSpPr>
        <p:spPr>
          <a:xfrm flipV="1">
            <a:off x="1933817" y="3959918"/>
            <a:ext cx="146210" cy="129456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oliniowy 77"/>
          <p:cNvCxnSpPr/>
          <p:nvPr/>
        </p:nvCxnSpPr>
        <p:spPr>
          <a:xfrm>
            <a:off x="4398961" y="7552085"/>
            <a:ext cx="384583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a 78"/>
          <p:cNvGrpSpPr/>
          <p:nvPr/>
        </p:nvGrpSpPr>
        <p:grpSpPr>
          <a:xfrm>
            <a:off x="4720049" y="7385666"/>
            <a:ext cx="3411" cy="542412"/>
            <a:chOff x="4720776" y="3236098"/>
            <a:chExt cx="3411" cy="542412"/>
          </a:xfrm>
        </p:grpSpPr>
        <p:cxnSp>
          <p:nvCxnSpPr>
            <p:cNvPr id="80" name="Łącznik prosty ze strzałką 79"/>
            <p:cNvCxnSpPr/>
            <p:nvPr/>
          </p:nvCxnSpPr>
          <p:spPr>
            <a:xfrm flipH="1">
              <a:off x="4724187" y="3236098"/>
              <a:ext cx="0" cy="163636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y ze strzałką 80"/>
            <p:cNvCxnSpPr/>
            <p:nvPr/>
          </p:nvCxnSpPr>
          <p:spPr>
            <a:xfrm flipV="1">
              <a:off x="4720776" y="3598510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oliniowy 81"/>
            <p:cNvCxnSpPr/>
            <p:nvPr/>
          </p:nvCxnSpPr>
          <p:spPr>
            <a:xfrm>
              <a:off x="4721542" y="3399640"/>
              <a:ext cx="0" cy="21600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Pole tekstowe 18"/>
          <p:cNvSpPr txBox="1">
            <a:spLocks noChangeArrowheads="1"/>
          </p:cNvSpPr>
          <p:nvPr/>
        </p:nvSpPr>
        <p:spPr bwMode="auto">
          <a:xfrm rot="16200000">
            <a:off x="4628690" y="7575445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Łącznik prostoliniowy 83"/>
          <p:cNvCxnSpPr/>
          <p:nvPr/>
        </p:nvCxnSpPr>
        <p:spPr>
          <a:xfrm flipV="1">
            <a:off x="4619901" y="7751090"/>
            <a:ext cx="0" cy="3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ze strzałką 86"/>
          <p:cNvCxnSpPr/>
          <p:nvPr/>
        </p:nvCxnSpPr>
        <p:spPr>
          <a:xfrm rot="5400000" flipV="1">
            <a:off x="4167073" y="-50744603"/>
            <a:ext cx="0" cy="18000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/>
          <p:cNvCxnSpPr/>
          <p:nvPr/>
        </p:nvCxnSpPr>
        <p:spPr>
          <a:xfrm flipH="1">
            <a:off x="4621815" y="8041739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ze strzałką 90"/>
          <p:cNvCxnSpPr/>
          <p:nvPr/>
        </p:nvCxnSpPr>
        <p:spPr>
          <a:xfrm flipV="1">
            <a:off x="4221088" y="8044871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oliniowy 91"/>
          <p:cNvCxnSpPr/>
          <p:nvPr/>
        </p:nvCxnSpPr>
        <p:spPr>
          <a:xfrm>
            <a:off x="4401946" y="7554956"/>
            <a:ext cx="0" cy="540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oliniowy 92"/>
          <p:cNvCxnSpPr/>
          <p:nvPr/>
        </p:nvCxnSpPr>
        <p:spPr>
          <a:xfrm>
            <a:off x="4379995" y="8044391"/>
            <a:ext cx="252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Pole tekstowe 18"/>
          <p:cNvSpPr txBox="1">
            <a:spLocks noChangeArrowheads="1"/>
          </p:cNvSpPr>
          <p:nvPr/>
        </p:nvSpPr>
        <p:spPr bwMode="auto">
          <a:xfrm>
            <a:off x="4302714" y="8101533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Łącznik prostoliniowy 94"/>
          <p:cNvCxnSpPr/>
          <p:nvPr/>
        </p:nvCxnSpPr>
        <p:spPr>
          <a:xfrm>
            <a:off x="2165659" y="7554956"/>
            <a:ext cx="384583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/>
          <p:cNvCxnSpPr/>
          <p:nvPr/>
        </p:nvCxnSpPr>
        <p:spPr>
          <a:xfrm flipH="1">
            <a:off x="2164064" y="7917040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/>
          <p:cNvCxnSpPr/>
          <p:nvPr/>
        </p:nvCxnSpPr>
        <p:spPr>
          <a:xfrm flipV="1">
            <a:off x="1829545" y="7916034"/>
            <a:ext cx="180000" cy="0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oliniowy 102"/>
          <p:cNvCxnSpPr/>
          <p:nvPr/>
        </p:nvCxnSpPr>
        <p:spPr>
          <a:xfrm>
            <a:off x="2000866" y="7915554"/>
            <a:ext cx="252000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ole tekstowe 18"/>
          <p:cNvSpPr txBox="1">
            <a:spLocks noChangeArrowheads="1"/>
          </p:cNvSpPr>
          <p:nvPr/>
        </p:nvSpPr>
        <p:spPr bwMode="auto">
          <a:xfrm>
            <a:off x="1923585" y="7972696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 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Łącznik prostoliniowy 104"/>
          <p:cNvCxnSpPr/>
          <p:nvPr/>
        </p:nvCxnSpPr>
        <p:spPr>
          <a:xfrm>
            <a:off x="2158298" y="7270134"/>
            <a:ext cx="0" cy="684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oliniowy 105"/>
          <p:cNvCxnSpPr/>
          <p:nvPr/>
        </p:nvCxnSpPr>
        <p:spPr>
          <a:xfrm>
            <a:off x="2005060" y="7442666"/>
            <a:ext cx="0" cy="540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upa 106"/>
          <p:cNvGrpSpPr/>
          <p:nvPr/>
        </p:nvGrpSpPr>
        <p:grpSpPr>
          <a:xfrm>
            <a:off x="2410629" y="7395991"/>
            <a:ext cx="3372" cy="542412"/>
            <a:chOff x="4721542" y="3236098"/>
            <a:chExt cx="3372" cy="542412"/>
          </a:xfrm>
        </p:grpSpPr>
        <p:cxnSp>
          <p:nvCxnSpPr>
            <p:cNvPr id="108" name="Łącznik prosty ze strzałką 107"/>
            <p:cNvCxnSpPr/>
            <p:nvPr/>
          </p:nvCxnSpPr>
          <p:spPr>
            <a:xfrm flipH="1">
              <a:off x="4724187" y="3236098"/>
              <a:ext cx="0" cy="163636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ze strzałką 108"/>
            <p:cNvCxnSpPr/>
            <p:nvPr/>
          </p:nvCxnSpPr>
          <p:spPr>
            <a:xfrm flipV="1">
              <a:off x="4724914" y="3598510"/>
              <a:ext cx="0" cy="180000"/>
            </a:xfrm>
            <a:prstGeom prst="straightConnector1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oliniowy 109"/>
            <p:cNvCxnSpPr/>
            <p:nvPr/>
          </p:nvCxnSpPr>
          <p:spPr>
            <a:xfrm>
              <a:off x="4721542" y="3399640"/>
              <a:ext cx="0" cy="21600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Pole tekstowe 18"/>
          <p:cNvSpPr txBox="1">
            <a:spLocks noChangeArrowheads="1"/>
          </p:cNvSpPr>
          <p:nvPr/>
        </p:nvSpPr>
        <p:spPr bwMode="auto">
          <a:xfrm rot="16200000">
            <a:off x="2318504" y="7585770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mm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2" name="Łącznik prostoliniowy 111"/>
          <p:cNvCxnSpPr/>
          <p:nvPr/>
        </p:nvCxnSpPr>
        <p:spPr>
          <a:xfrm flipV="1">
            <a:off x="4214979" y="3438970"/>
            <a:ext cx="335915" cy="2667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Pole tekstowe 18"/>
          <p:cNvSpPr txBox="1">
            <a:spLocks noChangeArrowheads="1"/>
          </p:cNvSpPr>
          <p:nvPr/>
        </p:nvSpPr>
        <p:spPr bwMode="auto">
          <a:xfrm>
            <a:off x="4244231" y="3691680"/>
            <a:ext cx="4016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Ø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8 mm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4" name="Łącznik prosty ze strzałką 113"/>
          <p:cNvCxnSpPr/>
          <p:nvPr/>
        </p:nvCxnSpPr>
        <p:spPr>
          <a:xfrm flipV="1">
            <a:off x="4158797" y="3633662"/>
            <a:ext cx="146210" cy="129456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/>
          <p:cNvCxnSpPr/>
          <p:nvPr/>
        </p:nvCxnSpPr>
        <p:spPr>
          <a:xfrm flipH="1">
            <a:off x="4443524" y="3425663"/>
            <a:ext cx="120015" cy="100965"/>
          </a:xfrm>
          <a:prstGeom prst="straightConnector1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pole tekstowe 115"/>
          <p:cNvSpPr txBox="1"/>
          <p:nvPr/>
        </p:nvSpPr>
        <p:spPr>
          <a:xfrm>
            <a:off x="836712" y="818389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dirty="0">
                <a:latin typeface="Arial" pitchFamily="34" charset="0"/>
                <a:ea typeface="Calibri" pitchFamily="34" charset="0"/>
                <a:cs typeface="Arial" pitchFamily="34" charset="0"/>
              </a:rPr>
              <a:t>Wszystkie otwory </a:t>
            </a:r>
            <a:r>
              <a:rPr lang="pl-PL" altLang="pl-PL" dirty="0">
                <a:ea typeface="Calibri" pitchFamily="34" charset="0"/>
                <a:cs typeface="Arial" pitchFamily="34" charset="0"/>
              </a:rPr>
              <a:t>Ø</a:t>
            </a:r>
            <a:r>
              <a:rPr lang="pl-PL" altLang="pl-PL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altLang="pl-P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8mm-rozwiercone tak aby chowała się główka </a:t>
            </a:r>
            <a:r>
              <a:rPr lang="pl-PL" altLang="pl-PL" smtClean="0">
                <a:latin typeface="Arial" pitchFamily="34" charset="0"/>
                <a:ea typeface="Calibri" pitchFamily="34" charset="0"/>
                <a:cs typeface="Arial" pitchFamily="34" charset="0"/>
              </a:rPr>
              <a:t>wkrętu                                                       </a:t>
            </a:r>
            <a:endParaRPr lang="pl-PL" altLang="pl-PL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74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</Words>
  <Application>Microsoft Office PowerPoint</Application>
  <PresentationFormat>Pokaz na ekranie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Klomfas Jacek</dc:creator>
  <cp:lastModifiedBy>Sarnowski Zbigniew</cp:lastModifiedBy>
  <cp:revision>17</cp:revision>
  <dcterms:created xsi:type="dcterms:W3CDTF">2016-03-18T10:20:21Z</dcterms:created>
  <dcterms:modified xsi:type="dcterms:W3CDTF">2017-03-16T10:53:04Z</dcterms:modified>
</cp:coreProperties>
</file>